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7" r:id="rId1"/>
  </p:sldMasterIdLst>
  <p:notesMasterIdLst>
    <p:notesMasterId r:id="rId9"/>
  </p:notesMasterIdLst>
  <p:sldIdLst>
    <p:sldId id="256" r:id="rId2"/>
    <p:sldId id="257" r:id="rId3"/>
    <p:sldId id="311" r:id="rId4"/>
    <p:sldId id="258" r:id="rId5"/>
    <p:sldId id="312" r:id="rId6"/>
    <p:sldId id="313" r:id="rId7"/>
    <p:sldId id="314" r:id="rId8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Lato" panose="020F0502020204030203" pitchFamily="34" charset="0"/>
      <p:regular r:id="rId14"/>
      <p:bold r:id="rId15"/>
      <p:italic r:id="rId16"/>
      <p:boldItalic r:id="rId17"/>
    </p:embeddedFont>
    <p:embeddedFont>
      <p:font typeface="Nunito" pitchFamily="2" charset="0"/>
      <p:regular r:id="rId18"/>
      <p:bold r:id="rId19"/>
      <p:italic r:id="rId20"/>
      <p:boldItalic r:id="rId21"/>
    </p:embeddedFont>
    <p:embeddedFont>
      <p:font typeface="Rubik" panose="020B0604020202020204" charset="-79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3312D21-BE81-6DBC-4BF8-63509D721E21}" v="1" dt="2022-08-26T23:48:57.626"/>
  </p1510:revLst>
</p1510:revInfo>
</file>

<file path=ppt/tableStyles.xml><?xml version="1.0" encoding="utf-8"?>
<a:tblStyleLst xmlns:a="http://schemas.openxmlformats.org/drawingml/2006/main" def="{D2710EF5-F422-4D27-8F08-EDDAAF820F38}">
  <a:tblStyle styleId="{D2710EF5-F422-4D27-8F08-EDDAAF820F3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9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theme" Target="theme/theme1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RTHUR ALVES DE OLIVEIRA" userId="S::081190030@faculdade.cefsa.edu.br::672bac80-8661-4447-8ee6-709c63b1f801" providerId="AD" clId="Web-{F3312D21-BE81-6DBC-4BF8-63509D721E21}"/>
    <pc:docChg chg="modSld">
      <pc:chgData name="ARTHUR ALVES DE OLIVEIRA" userId="S::081190030@faculdade.cefsa.edu.br::672bac80-8661-4447-8ee6-709c63b1f801" providerId="AD" clId="Web-{F3312D21-BE81-6DBC-4BF8-63509D721E21}" dt="2022-08-26T23:48:57.626" v="0" actId="20577"/>
      <pc:docMkLst>
        <pc:docMk/>
      </pc:docMkLst>
      <pc:sldChg chg="modSp">
        <pc:chgData name="ARTHUR ALVES DE OLIVEIRA" userId="S::081190030@faculdade.cefsa.edu.br::672bac80-8661-4447-8ee6-709c63b1f801" providerId="AD" clId="Web-{F3312D21-BE81-6DBC-4BF8-63509D721E21}" dt="2022-08-26T23:48:57.626" v="0" actId="20577"/>
        <pc:sldMkLst>
          <pc:docMk/>
          <pc:sldMk cId="1081514960" sldId="314"/>
        </pc:sldMkLst>
        <pc:spChg chg="mod">
          <ac:chgData name="ARTHUR ALVES DE OLIVEIRA" userId="S::081190030@faculdade.cefsa.edu.br::672bac80-8661-4447-8ee6-709c63b1f801" providerId="AD" clId="Web-{F3312D21-BE81-6DBC-4BF8-63509D721E21}" dt="2022-08-26T23:48:57.626" v="0" actId="20577"/>
          <ac:spMkLst>
            <pc:docMk/>
            <pc:sldMk cId="1081514960" sldId="314"/>
            <ac:spMk id="3" creationId="{2C9A1E47-F9EE-A4CA-BECC-643FC336B3EF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aca33d7c17_0_12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aca33d7c17_0_12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534413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aca33d7c17_0_24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aca33d7c17_0_24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https://www.aquariossobrinho.com/post/estresse</a:t>
            </a:r>
          </a:p>
        </p:txBody>
      </p:sp>
    </p:spTree>
    <p:extLst>
      <p:ext uri="{BB962C8B-B14F-4D97-AF65-F5344CB8AC3E}">
        <p14:creationId xmlns:p14="http://schemas.microsoft.com/office/powerpoint/2010/main" val="3029734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30326" y="933625"/>
            <a:ext cx="7701000" cy="18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000" b="1">
                <a:latin typeface="Rubik"/>
                <a:ea typeface="Rubik"/>
                <a:cs typeface="Rubik"/>
                <a:sym typeface="Rubik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30329" y="2962962"/>
            <a:ext cx="4501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712650" y="445025"/>
            <a:ext cx="77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600"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04425" y="1152475"/>
            <a:ext cx="7335300" cy="345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 sz="1100"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title"/>
          </p:nvPr>
        </p:nvSpPr>
        <p:spPr>
          <a:xfrm>
            <a:off x="2162050" y="1000275"/>
            <a:ext cx="4819800" cy="146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7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2477725" y="2346125"/>
            <a:ext cx="4188600" cy="106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7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">
  <p:cSld name="CUSTOM_2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body" idx="1"/>
          </p:nvPr>
        </p:nvSpPr>
        <p:spPr>
          <a:xfrm>
            <a:off x="1373675" y="1285375"/>
            <a:ext cx="4699500" cy="22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  <a:defRPr sz="15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Font typeface="Lato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Font typeface="Lato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35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 ">
  <p:cSld name="CUSTOM_35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 ">
  <p:cSld name="CUSTOM_35_1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sz="28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sz="28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sz="28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sz="28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sz="28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sz="28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sz="28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sz="28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ubik"/>
              <a:buNone/>
              <a:defRPr sz="2800" b="1">
                <a:solidFill>
                  <a:schemeClr val="dk1"/>
                </a:solidFill>
                <a:latin typeface="Rubik"/>
                <a:ea typeface="Rubik"/>
                <a:cs typeface="Rubik"/>
                <a:sym typeface="Rubi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●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Nunito"/>
              <a:buChar char="○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Nunito"/>
              <a:buChar char="■"/>
              <a:defRPr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2" name="MSIPCMContentMarking" descr="{&quot;HashCode&quot;:-1262903252,&quot;Placement&quot;:&quot;Footer&quot;}">
            <a:extLst>
              <a:ext uri="{FF2B5EF4-FFF2-40B4-BE49-F238E27FC236}">
                <a16:creationId xmlns:a16="http://schemas.microsoft.com/office/drawing/2014/main" id="{A3517829-47B1-A864-E473-F4B76C2B1CF8}"/>
              </a:ext>
            </a:extLst>
          </p:cNvPr>
          <p:cNvSpPr txBox="1"/>
          <p:nvPr userDrawn="1"/>
        </p:nvSpPr>
        <p:spPr>
          <a:xfrm>
            <a:off x="0" y="4881156"/>
            <a:ext cx="678298" cy="262344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1">
            <a:spAutoFit/>
          </a:bodyPr>
          <a:lstStyle/>
          <a:p>
            <a:pPr algn="l">
              <a:spcBef>
                <a:spcPts val="0"/>
              </a:spcBef>
              <a:spcAft>
                <a:spcPts val="0"/>
              </a:spcAft>
            </a:pPr>
            <a:r>
              <a:rPr lang="pt-BR" sz="1000">
                <a:solidFill>
                  <a:srgbClr val="000000"/>
                </a:solidFill>
                <a:latin typeface="Calibri" panose="020F0502020204030204" pitchFamily="34" charset="0"/>
              </a:rPr>
              <a:t>Internal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58" r:id="rId4"/>
    <p:sldLayoutId id="2147483662" r:id="rId5"/>
    <p:sldLayoutId id="2147483683" r:id="rId6"/>
    <p:sldLayoutId id="2147483684" r:id="rId7"/>
    <p:sldLayoutId id="2147483685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42"/>
          <p:cNvSpPr txBox="1">
            <a:spLocks noGrp="1"/>
          </p:cNvSpPr>
          <p:nvPr>
            <p:ph type="ctrTitle"/>
          </p:nvPr>
        </p:nvSpPr>
        <p:spPr>
          <a:xfrm>
            <a:off x="730326" y="933625"/>
            <a:ext cx="7701000" cy="189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FarFarAwayPetCare Fish Edition:</a:t>
            </a:r>
            <a:endParaRPr dirty="0"/>
          </a:p>
        </p:txBody>
      </p:sp>
      <p:sp>
        <p:nvSpPr>
          <p:cNvPr id="174" name="Google Shape;174;p42"/>
          <p:cNvSpPr txBox="1">
            <a:spLocks noGrp="1"/>
          </p:cNvSpPr>
          <p:nvPr>
            <p:ph type="subTitle" idx="1"/>
          </p:nvPr>
        </p:nvSpPr>
        <p:spPr>
          <a:xfrm>
            <a:off x="730329" y="2962962"/>
            <a:ext cx="4501500" cy="11354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Arthur Alves de Oliveira – 081190030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Lukas Araujo Santiago – 081190013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Nicolas Evangelista Thomazini – 081190022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Victor Bueno Kato – 081190045</a:t>
            </a:r>
            <a:endParaRPr dirty="0"/>
          </a:p>
        </p:txBody>
      </p:sp>
      <p:grpSp>
        <p:nvGrpSpPr>
          <p:cNvPr id="175" name="Google Shape;175;p42"/>
          <p:cNvGrpSpPr/>
          <p:nvPr/>
        </p:nvGrpSpPr>
        <p:grpSpPr>
          <a:xfrm>
            <a:off x="6755975" y="2716350"/>
            <a:ext cx="828025" cy="631200"/>
            <a:chOff x="1329500" y="2257625"/>
            <a:chExt cx="828025" cy="631200"/>
          </a:xfrm>
        </p:grpSpPr>
        <p:sp>
          <p:nvSpPr>
            <p:cNvPr id="176" name="Google Shape;176;p42"/>
            <p:cNvSpPr/>
            <p:nvPr/>
          </p:nvSpPr>
          <p:spPr>
            <a:xfrm>
              <a:off x="1470650" y="2257625"/>
              <a:ext cx="623250" cy="631200"/>
            </a:xfrm>
            <a:custGeom>
              <a:avLst/>
              <a:gdLst/>
              <a:ahLst/>
              <a:cxnLst/>
              <a:rect l="l" t="t" r="r" b="b"/>
              <a:pathLst>
                <a:path w="24930" h="25248" extrusionOk="0">
                  <a:moveTo>
                    <a:pt x="6203" y="0"/>
                  </a:moveTo>
                  <a:lnTo>
                    <a:pt x="5249" y="40"/>
                  </a:lnTo>
                  <a:lnTo>
                    <a:pt x="4334" y="120"/>
                  </a:lnTo>
                  <a:lnTo>
                    <a:pt x="3499" y="239"/>
                  </a:lnTo>
                  <a:lnTo>
                    <a:pt x="2744" y="358"/>
                  </a:lnTo>
                  <a:lnTo>
                    <a:pt x="2068" y="557"/>
                  </a:lnTo>
                  <a:lnTo>
                    <a:pt x="1511" y="756"/>
                  </a:lnTo>
                  <a:lnTo>
                    <a:pt x="1074" y="1034"/>
                  </a:lnTo>
                  <a:lnTo>
                    <a:pt x="756" y="1312"/>
                  </a:lnTo>
                  <a:lnTo>
                    <a:pt x="478" y="1630"/>
                  </a:lnTo>
                  <a:lnTo>
                    <a:pt x="279" y="2028"/>
                  </a:lnTo>
                  <a:lnTo>
                    <a:pt x="120" y="2426"/>
                  </a:lnTo>
                  <a:lnTo>
                    <a:pt x="40" y="2863"/>
                  </a:lnTo>
                  <a:lnTo>
                    <a:pt x="1" y="3340"/>
                  </a:lnTo>
                  <a:lnTo>
                    <a:pt x="1" y="3857"/>
                  </a:lnTo>
                  <a:lnTo>
                    <a:pt x="80" y="4374"/>
                  </a:lnTo>
                  <a:lnTo>
                    <a:pt x="160" y="4931"/>
                  </a:lnTo>
                  <a:lnTo>
                    <a:pt x="319" y="5527"/>
                  </a:lnTo>
                  <a:lnTo>
                    <a:pt x="478" y="6123"/>
                  </a:lnTo>
                  <a:lnTo>
                    <a:pt x="676" y="6720"/>
                  </a:lnTo>
                  <a:lnTo>
                    <a:pt x="1154" y="7992"/>
                  </a:lnTo>
                  <a:lnTo>
                    <a:pt x="1710" y="9264"/>
                  </a:lnTo>
                  <a:lnTo>
                    <a:pt x="2227" y="10457"/>
                  </a:lnTo>
                  <a:lnTo>
                    <a:pt x="2625" y="11491"/>
                  </a:lnTo>
                  <a:lnTo>
                    <a:pt x="2903" y="12365"/>
                  </a:lnTo>
                  <a:lnTo>
                    <a:pt x="3102" y="13200"/>
                  </a:lnTo>
                  <a:lnTo>
                    <a:pt x="3221" y="13996"/>
                  </a:lnTo>
                  <a:lnTo>
                    <a:pt x="3261" y="14791"/>
                  </a:lnTo>
                  <a:lnTo>
                    <a:pt x="3221" y="15665"/>
                  </a:lnTo>
                  <a:lnTo>
                    <a:pt x="3142" y="16620"/>
                  </a:lnTo>
                  <a:lnTo>
                    <a:pt x="2982" y="17773"/>
                  </a:lnTo>
                  <a:lnTo>
                    <a:pt x="2744" y="19085"/>
                  </a:lnTo>
                  <a:lnTo>
                    <a:pt x="2545" y="20437"/>
                  </a:lnTo>
                  <a:lnTo>
                    <a:pt x="2505" y="21112"/>
                  </a:lnTo>
                  <a:lnTo>
                    <a:pt x="2505" y="21749"/>
                  </a:lnTo>
                  <a:lnTo>
                    <a:pt x="2505" y="22385"/>
                  </a:lnTo>
                  <a:lnTo>
                    <a:pt x="2585" y="22981"/>
                  </a:lnTo>
                  <a:lnTo>
                    <a:pt x="2744" y="23538"/>
                  </a:lnTo>
                  <a:lnTo>
                    <a:pt x="2863" y="23776"/>
                  </a:lnTo>
                  <a:lnTo>
                    <a:pt x="2982" y="24015"/>
                  </a:lnTo>
                  <a:lnTo>
                    <a:pt x="3142" y="24253"/>
                  </a:lnTo>
                  <a:lnTo>
                    <a:pt x="3301" y="24452"/>
                  </a:lnTo>
                  <a:lnTo>
                    <a:pt x="3499" y="24611"/>
                  </a:lnTo>
                  <a:lnTo>
                    <a:pt x="3698" y="24770"/>
                  </a:lnTo>
                  <a:lnTo>
                    <a:pt x="3976" y="24929"/>
                  </a:lnTo>
                  <a:lnTo>
                    <a:pt x="4255" y="25009"/>
                  </a:lnTo>
                  <a:lnTo>
                    <a:pt x="4533" y="25128"/>
                  </a:lnTo>
                  <a:lnTo>
                    <a:pt x="4891" y="25168"/>
                  </a:lnTo>
                  <a:lnTo>
                    <a:pt x="5646" y="25247"/>
                  </a:lnTo>
                  <a:lnTo>
                    <a:pt x="6521" y="25208"/>
                  </a:lnTo>
                  <a:lnTo>
                    <a:pt x="7436" y="25168"/>
                  </a:lnTo>
                  <a:lnTo>
                    <a:pt x="8469" y="25009"/>
                  </a:lnTo>
                  <a:lnTo>
                    <a:pt x="9543" y="24810"/>
                  </a:lnTo>
                  <a:lnTo>
                    <a:pt x="10656" y="24532"/>
                  </a:lnTo>
                  <a:lnTo>
                    <a:pt x="11849" y="24174"/>
                  </a:lnTo>
                  <a:lnTo>
                    <a:pt x="13042" y="23737"/>
                  </a:lnTo>
                  <a:lnTo>
                    <a:pt x="14234" y="23220"/>
                  </a:lnTo>
                  <a:lnTo>
                    <a:pt x="15427" y="22623"/>
                  </a:lnTo>
                  <a:lnTo>
                    <a:pt x="16620" y="21947"/>
                  </a:lnTo>
                  <a:lnTo>
                    <a:pt x="17773" y="21152"/>
                  </a:lnTo>
                  <a:lnTo>
                    <a:pt x="18369" y="20755"/>
                  </a:lnTo>
                  <a:lnTo>
                    <a:pt x="18926" y="20317"/>
                  </a:lnTo>
                  <a:lnTo>
                    <a:pt x="19483" y="19840"/>
                  </a:lnTo>
                  <a:lnTo>
                    <a:pt x="19999" y="19323"/>
                  </a:lnTo>
                  <a:lnTo>
                    <a:pt x="20516" y="18806"/>
                  </a:lnTo>
                  <a:lnTo>
                    <a:pt x="20993" y="18290"/>
                  </a:lnTo>
                  <a:lnTo>
                    <a:pt x="21510" y="17693"/>
                  </a:lnTo>
                  <a:lnTo>
                    <a:pt x="21948" y="17137"/>
                  </a:lnTo>
                  <a:lnTo>
                    <a:pt x="22465" y="16381"/>
                  </a:lnTo>
                  <a:lnTo>
                    <a:pt x="22942" y="15665"/>
                  </a:lnTo>
                  <a:lnTo>
                    <a:pt x="23339" y="14990"/>
                  </a:lnTo>
                  <a:lnTo>
                    <a:pt x="23657" y="14353"/>
                  </a:lnTo>
                  <a:lnTo>
                    <a:pt x="23975" y="13717"/>
                  </a:lnTo>
                  <a:lnTo>
                    <a:pt x="24214" y="13121"/>
                  </a:lnTo>
                  <a:lnTo>
                    <a:pt x="24413" y="12564"/>
                  </a:lnTo>
                  <a:lnTo>
                    <a:pt x="24572" y="12047"/>
                  </a:lnTo>
                  <a:lnTo>
                    <a:pt x="24731" y="11531"/>
                  </a:lnTo>
                  <a:lnTo>
                    <a:pt x="24810" y="11053"/>
                  </a:lnTo>
                  <a:lnTo>
                    <a:pt x="24930" y="10218"/>
                  </a:lnTo>
                  <a:lnTo>
                    <a:pt x="24930" y="9543"/>
                  </a:lnTo>
                  <a:lnTo>
                    <a:pt x="24890" y="8986"/>
                  </a:lnTo>
                  <a:lnTo>
                    <a:pt x="24850" y="8668"/>
                  </a:lnTo>
                  <a:lnTo>
                    <a:pt x="24771" y="8350"/>
                  </a:lnTo>
                  <a:lnTo>
                    <a:pt x="24612" y="8071"/>
                  </a:lnTo>
                  <a:lnTo>
                    <a:pt x="24452" y="7833"/>
                  </a:lnTo>
                  <a:lnTo>
                    <a:pt x="24015" y="7237"/>
                  </a:lnTo>
                  <a:lnTo>
                    <a:pt x="23339" y="6441"/>
                  </a:lnTo>
                  <a:lnTo>
                    <a:pt x="22504" y="5527"/>
                  </a:lnTo>
                  <a:lnTo>
                    <a:pt x="22027" y="5050"/>
                  </a:lnTo>
                  <a:lnTo>
                    <a:pt x="21471" y="4573"/>
                  </a:lnTo>
                  <a:lnTo>
                    <a:pt x="20914" y="4096"/>
                  </a:lnTo>
                  <a:lnTo>
                    <a:pt x="20318" y="3618"/>
                  </a:lnTo>
                  <a:lnTo>
                    <a:pt x="19642" y="3141"/>
                  </a:lnTo>
                  <a:lnTo>
                    <a:pt x="18966" y="2704"/>
                  </a:lnTo>
                  <a:lnTo>
                    <a:pt x="18250" y="2267"/>
                  </a:lnTo>
                  <a:lnTo>
                    <a:pt x="17495" y="1909"/>
                  </a:lnTo>
                  <a:lnTo>
                    <a:pt x="16739" y="1591"/>
                  </a:lnTo>
                  <a:lnTo>
                    <a:pt x="15904" y="1312"/>
                  </a:lnTo>
                  <a:lnTo>
                    <a:pt x="14910" y="1034"/>
                  </a:lnTo>
                  <a:lnTo>
                    <a:pt x="13837" y="756"/>
                  </a:lnTo>
                  <a:lnTo>
                    <a:pt x="12723" y="557"/>
                  </a:lnTo>
                  <a:lnTo>
                    <a:pt x="11610" y="358"/>
                  </a:lnTo>
                  <a:lnTo>
                    <a:pt x="10497" y="239"/>
                  </a:lnTo>
                  <a:lnTo>
                    <a:pt x="9384" y="120"/>
                  </a:lnTo>
                  <a:lnTo>
                    <a:pt x="8310" y="40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FD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42"/>
            <p:cNvSpPr/>
            <p:nvPr/>
          </p:nvSpPr>
          <p:spPr>
            <a:xfrm>
              <a:off x="1329500" y="2434550"/>
              <a:ext cx="239575" cy="315125"/>
            </a:xfrm>
            <a:custGeom>
              <a:avLst/>
              <a:gdLst/>
              <a:ahLst/>
              <a:cxnLst/>
              <a:rect l="l" t="t" r="r" b="b"/>
              <a:pathLst>
                <a:path w="9583" h="12605" extrusionOk="0">
                  <a:moveTo>
                    <a:pt x="2068" y="0"/>
                  </a:moveTo>
                  <a:lnTo>
                    <a:pt x="1750" y="40"/>
                  </a:lnTo>
                  <a:lnTo>
                    <a:pt x="1512" y="80"/>
                  </a:lnTo>
                  <a:lnTo>
                    <a:pt x="1233" y="199"/>
                  </a:lnTo>
                  <a:lnTo>
                    <a:pt x="796" y="478"/>
                  </a:lnTo>
                  <a:lnTo>
                    <a:pt x="478" y="756"/>
                  </a:lnTo>
                  <a:lnTo>
                    <a:pt x="239" y="1034"/>
                  </a:lnTo>
                  <a:lnTo>
                    <a:pt x="80" y="1352"/>
                  </a:lnTo>
                  <a:lnTo>
                    <a:pt x="1" y="1710"/>
                  </a:lnTo>
                  <a:lnTo>
                    <a:pt x="1" y="2028"/>
                  </a:lnTo>
                  <a:lnTo>
                    <a:pt x="40" y="2386"/>
                  </a:lnTo>
                  <a:lnTo>
                    <a:pt x="120" y="2744"/>
                  </a:lnTo>
                  <a:lnTo>
                    <a:pt x="279" y="3102"/>
                  </a:lnTo>
                  <a:lnTo>
                    <a:pt x="398" y="3499"/>
                  </a:lnTo>
                  <a:lnTo>
                    <a:pt x="756" y="4255"/>
                  </a:lnTo>
                  <a:lnTo>
                    <a:pt x="1114" y="5010"/>
                  </a:lnTo>
                  <a:lnTo>
                    <a:pt x="1273" y="5368"/>
                  </a:lnTo>
                  <a:lnTo>
                    <a:pt x="1392" y="5766"/>
                  </a:lnTo>
                  <a:lnTo>
                    <a:pt x="1432" y="6163"/>
                  </a:lnTo>
                  <a:lnTo>
                    <a:pt x="1432" y="6561"/>
                  </a:lnTo>
                  <a:lnTo>
                    <a:pt x="1353" y="6998"/>
                  </a:lnTo>
                  <a:lnTo>
                    <a:pt x="1273" y="7435"/>
                  </a:lnTo>
                  <a:lnTo>
                    <a:pt x="955" y="8390"/>
                  </a:lnTo>
                  <a:lnTo>
                    <a:pt x="677" y="9344"/>
                  </a:lnTo>
                  <a:lnTo>
                    <a:pt x="557" y="9821"/>
                  </a:lnTo>
                  <a:lnTo>
                    <a:pt x="478" y="10258"/>
                  </a:lnTo>
                  <a:lnTo>
                    <a:pt x="478" y="10696"/>
                  </a:lnTo>
                  <a:lnTo>
                    <a:pt x="518" y="11093"/>
                  </a:lnTo>
                  <a:lnTo>
                    <a:pt x="557" y="11292"/>
                  </a:lnTo>
                  <a:lnTo>
                    <a:pt x="637" y="11451"/>
                  </a:lnTo>
                  <a:lnTo>
                    <a:pt x="756" y="11650"/>
                  </a:lnTo>
                  <a:lnTo>
                    <a:pt x="875" y="11809"/>
                  </a:lnTo>
                  <a:lnTo>
                    <a:pt x="1034" y="11968"/>
                  </a:lnTo>
                  <a:lnTo>
                    <a:pt x="1233" y="12127"/>
                  </a:lnTo>
                  <a:lnTo>
                    <a:pt x="1432" y="12246"/>
                  </a:lnTo>
                  <a:lnTo>
                    <a:pt x="1671" y="12366"/>
                  </a:lnTo>
                  <a:lnTo>
                    <a:pt x="1949" y="12485"/>
                  </a:lnTo>
                  <a:lnTo>
                    <a:pt x="2267" y="12525"/>
                  </a:lnTo>
                  <a:lnTo>
                    <a:pt x="2585" y="12604"/>
                  </a:lnTo>
                  <a:lnTo>
                    <a:pt x="3221" y="12604"/>
                  </a:lnTo>
                  <a:lnTo>
                    <a:pt x="3579" y="12564"/>
                  </a:lnTo>
                  <a:lnTo>
                    <a:pt x="4295" y="12445"/>
                  </a:lnTo>
                  <a:lnTo>
                    <a:pt x="5050" y="12207"/>
                  </a:lnTo>
                  <a:lnTo>
                    <a:pt x="5806" y="11888"/>
                  </a:lnTo>
                  <a:lnTo>
                    <a:pt x="6521" y="11451"/>
                  </a:lnTo>
                  <a:lnTo>
                    <a:pt x="7197" y="10974"/>
                  </a:lnTo>
                  <a:lnTo>
                    <a:pt x="7833" y="10417"/>
                  </a:lnTo>
                  <a:lnTo>
                    <a:pt x="8112" y="10139"/>
                  </a:lnTo>
                  <a:lnTo>
                    <a:pt x="8390" y="9821"/>
                  </a:lnTo>
                  <a:lnTo>
                    <a:pt x="8628" y="9463"/>
                  </a:lnTo>
                  <a:lnTo>
                    <a:pt x="8867" y="9105"/>
                  </a:lnTo>
                  <a:lnTo>
                    <a:pt x="9066" y="8748"/>
                  </a:lnTo>
                  <a:lnTo>
                    <a:pt x="9225" y="8390"/>
                  </a:lnTo>
                  <a:lnTo>
                    <a:pt x="9344" y="7992"/>
                  </a:lnTo>
                  <a:lnTo>
                    <a:pt x="9463" y="7594"/>
                  </a:lnTo>
                  <a:lnTo>
                    <a:pt x="9543" y="7157"/>
                  </a:lnTo>
                  <a:lnTo>
                    <a:pt x="9583" y="6720"/>
                  </a:lnTo>
                  <a:lnTo>
                    <a:pt x="9543" y="6322"/>
                  </a:lnTo>
                  <a:lnTo>
                    <a:pt x="9503" y="5845"/>
                  </a:lnTo>
                  <a:lnTo>
                    <a:pt x="9424" y="5408"/>
                  </a:lnTo>
                  <a:lnTo>
                    <a:pt x="9265" y="4931"/>
                  </a:lnTo>
                  <a:lnTo>
                    <a:pt x="9026" y="4692"/>
                  </a:lnTo>
                  <a:lnTo>
                    <a:pt x="8390" y="4016"/>
                  </a:lnTo>
                  <a:lnTo>
                    <a:pt x="7436" y="3102"/>
                  </a:lnTo>
                  <a:lnTo>
                    <a:pt x="6879" y="2585"/>
                  </a:lnTo>
                  <a:lnTo>
                    <a:pt x="6243" y="2068"/>
                  </a:lnTo>
                  <a:lnTo>
                    <a:pt x="5607" y="1551"/>
                  </a:lnTo>
                  <a:lnTo>
                    <a:pt x="4931" y="1114"/>
                  </a:lnTo>
                  <a:lnTo>
                    <a:pt x="4295" y="716"/>
                  </a:lnTo>
                  <a:lnTo>
                    <a:pt x="3619" y="358"/>
                  </a:lnTo>
                  <a:lnTo>
                    <a:pt x="2983" y="120"/>
                  </a:lnTo>
                  <a:lnTo>
                    <a:pt x="2665" y="40"/>
                  </a:lnTo>
                  <a:lnTo>
                    <a:pt x="2346" y="0"/>
                  </a:lnTo>
                  <a:close/>
                </a:path>
              </a:pathLst>
            </a:custGeom>
            <a:solidFill>
              <a:srgbClr val="FD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42"/>
            <p:cNvSpPr/>
            <p:nvPr/>
          </p:nvSpPr>
          <p:spPr>
            <a:xfrm>
              <a:off x="1483575" y="2319250"/>
              <a:ext cx="149125" cy="534775"/>
            </a:xfrm>
            <a:custGeom>
              <a:avLst/>
              <a:gdLst/>
              <a:ahLst/>
              <a:cxnLst/>
              <a:rect l="l" t="t" r="r" b="b"/>
              <a:pathLst>
                <a:path w="5965" h="21391" extrusionOk="0">
                  <a:moveTo>
                    <a:pt x="2306" y="0"/>
                  </a:moveTo>
                  <a:lnTo>
                    <a:pt x="1750" y="199"/>
                  </a:lnTo>
                  <a:lnTo>
                    <a:pt x="1312" y="398"/>
                  </a:lnTo>
                  <a:lnTo>
                    <a:pt x="955" y="676"/>
                  </a:lnTo>
                  <a:lnTo>
                    <a:pt x="637" y="994"/>
                  </a:lnTo>
                  <a:lnTo>
                    <a:pt x="398" y="1352"/>
                  </a:lnTo>
                  <a:lnTo>
                    <a:pt x="199" y="1710"/>
                  </a:lnTo>
                  <a:lnTo>
                    <a:pt x="80" y="2108"/>
                  </a:lnTo>
                  <a:lnTo>
                    <a:pt x="40" y="2505"/>
                  </a:lnTo>
                  <a:lnTo>
                    <a:pt x="0" y="2943"/>
                  </a:lnTo>
                  <a:lnTo>
                    <a:pt x="40" y="3420"/>
                  </a:lnTo>
                  <a:lnTo>
                    <a:pt x="120" y="3897"/>
                  </a:lnTo>
                  <a:lnTo>
                    <a:pt x="239" y="4374"/>
                  </a:lnTo>
                  <a:lnTo>
                    <a:pt x="398" y="4891"/>
                  </a:lnTo>
                  <a:lnTo>
                    <a:pt x="597" y="5408"/>
                  </a:lnTo>
                  <a:lnTo>
                    <a:pt x="1074" y="6481"/>
                  </a:lnTo>
                  <a:lnTo>
                    <a:pt x="1591" y="7594"/>
                  </a:lnTo>
                  <a:lnTo>
                    <a:pt x="2108" y="8628"/>
                  </a:lnTo>
                  <a:lnTo>
                    <a:pt x="2465" y="9503"/>
                  </a:lnTo>
                  <a:lnTo>
                    <a:pt x="2744" y="10258"/>
                  </a:lnTo>
                  <a:lnTo>
                    <a:pt x="2943" y="10974"/>
                  </a:lnTo>
                  <a:lnTo>
                    <a:pt x="3022" y="11650"/>
                  </a:lnTo>
                  <a:lnTo>
                    <a:pt x="2982" y="12366"/>
                  </a:lnTo>
                  <a:lnTo>
                    <a:pt x="2903" y="13121"/>
                  </a:lnTo>
                  <a:lnTo>
                    <a:pt x="2784" y="13996"/>
                  </a:lnTo>
                  <a:lnTo>
                    <a:pt x="2545" y="14990"/>
                  </a:lnTo>
                  <a:lnTo>
                    <a:pt x="2227" y="16143"/>
                  </a:lnTo>
                  <a:lnTo>
                    <a:pt x="1949" y="17335"/>
                  </a:lnTo>
                  <a:lnTo>
                    <a:pt x="1869" y="17932"/>
                  </a:lnTo>
                  <a:lnTo>
                    <a:pt x="1829" y="18488"/>
                  </a:lnTo>
                  <a:lnTo>
                    <a:pt x="1790" y="19045"/>
                  </a:lnTo>
                  <a:lnTo>
                    <a:pt x="1869" y="19562"/>
                  </a:lnTo>
                  <a:lnTo>
                    <a:pt x="1949" y="19800"/>
                  </a:lnTo>
                  <a:lnTo>
                    <a:pt x="2028" y="20039"/>
                  </a:lnTo>
                  <a:lnTo>
                    <a:pt x="2108" y="20238"/>
                  </a:lnTo>
                  <a:lnTo>
                    <a:pt x="2227" y="20476"/>
                  </a:lnTo>
                  <a:lnTo>
                    <a:pt x="2386" y="20635"/>
                  </a:lnTo>
                  <a:lnTo>
                    <a:pt x="2545" y="20794"/>
                  </a:lnTo>
                  <a:lnTo>
                    <a:pt x="2784" y="20953"/>
                  </a:lnTo>
                  <a:lnTo>
                    <a:pt x="2982" y="21073"/>
                  </a:lnTo>
                  <a:lnTo>
                    <a:pt x="3261" y="21192"/>
                  </a:lnTo>
                  <a:lnTo>
                    <a:pt x="3579" y="21272"/>
                  </a:lnTo>
                  <a:lnTo>
                    <a:pt x="3897" y="21311"/>
                  </a:lnTo>
                  <a:lnTo>
                    <a:pt x="4255" y="21351"/>
                  </a:lnTo>
                  <a:lnTo>
                    <a:pt x="4931" y="21391"/>
                  </a:lnTo>
                  <a:lnTo>
                    <a:pt x="5686" y="21351"/>
                  </a:lnTo>
                  <a:lnTo>
                    <a:pt x="5805" y="19164"/>
                  </a:lnTo>
                  <a:lnTo>
                    <a:pt x="5885" y="17017"/>
                  </a:lnTo>
                  <a:lnTo>
                    <a:pt x="5964" y="12684"/>
                  </a:lnTo>
                  <a:lnTo>
                    <a:pt x="5964" y="11809"/>
                  </a:lnTo>
                  <a:lnTo>
                    <a:pt x="5885" y="10974"/>
                  </a:lnTo>
                  <a:lnTo>
                    <a:pt x="5805" y="10099"/>
                  </a:lnTo>
                  <a:lnTo>
                    <a:pt x="5726" y="9264"/>
                  </a:lnTo>
                  <a:lnTo>
                    <a:pt x="5567" y="8429"/>
                  </a:lnTo>
                  <a:lnTo>
                    <a:pt x="5408" y="7634"/>
                  </a:lnTo>
                  <a:lnTo>
                    <a:pt x="5209" y="6799"/>
                  </a:lnTo>
                  <a:lnTo>
                    <a:pt x="5010" y="6004"/>
                  </a:lnTo>
                  <a:lnTo>
                    <a:pt x="4772" y="5209"/>
                  </a:lnTo>
                  <a:lnTo>
                    <a:pt x="4493" y="4453"/>
                  </a:lnTo>
                  <a:lnTo>
                    <a:pt x="4175" y="3658"/>
                  </a:lnTo>
                  <a:lnTo>
                    <a:pt x="3857" y="2903"/>
                  </a:lnTo>
                  <a:lnTo>
                    <a:pt x="3499" y="2147"/>
                  </a:lnTo>
                  <a:lnTo>
                    <a:pt x="3141" y="1432"/>
                  </a:lnTo>
                  <a:lnTo>
                    <a:pt x="2744" y="716"/>
                  </a:lnTo>
                  <a:lnTo>
                    <a:pt x="230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42"/>
            <p:cNvSpPr/>
            <p:nvPr/>
          </p:nvSpPr>
          <p:spPr>
            <a:xfrm>
              <a:off x="1593900" y="2302350"/>
              <a:ext cx="201800" cy="538750"/>
            </a:xfrm>
            <a:custGeom>
              <a:avLst/>
              <a:gdLst/>
              <a:ahLst/>
              <a:cxnLst/>
              <a:rect l="l" t="t" r="r" b="b"/>
              <a:pathLst>
                <a:path w="8072" h="21550" extrusionOk="0">
                  <a:moveTo>
                    <a:pt x="1750" y="1"/>
                  </a:moveTo>
                  <a:lnTo>
                    <a:pt x="836" y="80"/>
                  </a:lnTo>
                  <a:lnTo>
                    <a:pt x="1" y="199"/>
                  </a:lnTo>
                  <a:lnTo>
                    <a:pt x="438" y="835"/>
                  </a:lnTo>
                  <a:lnTo>
                    <a:pt x="836" y="1511"/>
                  </a:lnTo>
                  <a:lnTo>
                    <a:pt x="1193" y="2187"/>
                  </a:lnTo>
                  <a:lnTo>
                    <a:pt x="1512" y="2903"/>
                  </a:lnTo>
                  <a:lnTo>
                    <a:pt x="1790" y="3579"/>
                  </a:lnTo>
                  <a:lnTo>
                    <a:pt x="2068" y="4295"/>
                  </a:lnTo>
                  <a:lnTo>
                    <a:pt x="2267" y="5050"/>
                  </a:lnTo>
                  <a:lnTo>
                    <a:pt x="2466" y="5766"/>
                  </a:lnTo>
                  <a:lnTo>
                    <a:pt x="3460" y="9582"/>
                  </a:lnTo>
                  <a:lnTo>
                    <a:pt x="3977" y="11570"/>
                  </a:lnTo>
                  <a:lnTo>
                    <a:pt x="4414" y="13558"/>
                  </a:lnTo>
                  <a:lnTo>
                    <a:pt x="4573" y="14592"/>
                  </a:lnTo>
                  <a:lnTo>
                    <a:pt x="4732" y="15586"/>
                  </a:lnTo>
                  <a:lnTo>
                    <a:pt x="4851" y="16580"/>
                  </a:lnTo>
                  <a:lnTo>
                    <a:pt x="4931" y="17614"/>
                  </a:lnTo>
                  <a:lnTo>
                    <a:pt x="4971" y="18608"/>
                  </a:lnTo>
                  <a:lnTo>
                    <a:pt x="4971" y="19602"/>
                  </a:lnTo>
                  <a:lnTo>
                    <a:pt x="4891" y="20556"/>
                  </a:lnTo>
                  <a:lnTo>
                    <a:pt x="4772" y="21550"/>
                  </a:lnTo>
                  <a:lnTo>
                    <a:pt x="6402" y="21152"/>
                  </a:lnTo>
                  <a:lnTo>
                    <a:pt x="7237" y="20914"/>
                  </a:lnTo>
                  <a:lnTo>
                    <a:pt x="8072" y="20636"/>
                  </a:lnTo>
                  <a:lnTo>
                    <a:pt x="7953" y="19443"/>
                  </a:lnTo>
                  <a:lnTo>
                    <a:pt x="7754" y="18250"/>
                  </a:lnTo>
                  <a:lnTo>
                    <a:pt x="7555" y="17097"/>
                  </a:lnTo>
                  <a:lnTo>
                    <a:pt x="7277" y="15944"/>
                  </a:lnTo>
                  <a:lnTo>
                    <a:pt x="6998" y="14791"/>
                  </a:lnTo>
                  <a:lnTo>
                    <a:pt x="6680" y="13678"/>
                  </a:lnTo>
                  <a:lnTo>
                    <a:pt x="5965" y="11411"/>
                  </a:lnTo>
                  <a:lnTo>
                    <a:pt x="5209" y="9185"/>
                  </a:lnTo>
                  <a:lnTo>
                    <a:pt x="4454" y="6958"/>
                  </a:lnTo>
                  <a:lnTo>
                    <a:pt x="3698" y="4772"/>
                  </a:lnTo>
                  <a:lnTo>
                    <a:pt x="3022" y="2505"/>
                  </a:lnTo>
                  <a:lnTo>
                    <a:pt x="2824" y="1829"/>
                  </a:lnTo>
                  <a:lnTo>
                    <a:pt x="2545" y="1193"/>
                  </a:lnTo>
                  <a:lnTo>
                    <a:pt x="2187" y="597"/>
                  </a:lnTo>
                  <a:lnTo>
                    <a:pt x="17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42"/>
            <p:cNvSpPr/>
            <p:nvPr/>
          </p:nvSpPr>
          <p:spPr>
            <a:xfrm>
              <a:off x="1541225" y="2307325"/>
              <a:ext cx="176950" cy="545725"/>
            </a:xfrm>
            <a:custGeom>
              <a:avLst/>
              <a:gdLst/>
              <a:ahLst/>
              <a:cxnLst/>
              <a:rect l="l" t="t" r="r" b="b"/>
              <a:pathLst>
                <a:path w="7078" h="21829" extrusionOk="0">
                  <a:moveTo>
                    <a:pt x="2108" y="0"/>
                  </a:moveTo>
                  <a:lnTo>
                    <a:pt x="955" y="199"/>
                  </a:lnTo>
                  <a:lnTo>
                    <a:pt x="438" y="358"/>
                  </a:lnTo>
                  <a:lnTo>
                    <a:pt x="0" y="477"/>
                  </a:lnTo>
                  <a:lnTo>
                    <a:pt x="438" y="1193"/>
                  </a:lnTo>
                  <a:lnTo>
                    <a:pt x="835" y="1909"/>
                  </a:lnTo>
                  <a:lnTo>
                    <a:pt x="1193" y="2624"/>
                  </a:lnTo>
                  <a:lnTo>
                    <a:pt x="1551" y="3380"/>
                  </a:lnTo>
                  <a:lnTo>
                    <a:pt x="1869" y="4135"/>
                  </a:lnTo>
                  <a:lnTo>
                    <a:pt x="2187" y="4930"/>
                  </a:lnTo>
                  <a:lnTo>
                    <a:pt x="2466" y="5686"/>
                  </a:lnTo>
                  <a:lnTo>
                    <a:pt x="2704" y="6481"/>
                  </a:lnTo>
                  <a:lnTo>
                    <a:pt x="2903" y="7276"/>
                  </a:lnTo>
                  <a:lnTo>
                    <a:pt x="3102" y="8111"/>
                  </a:lnTo>
                  <a:lnTo>
                    <a:pt x="3261" y="8906"/>
                  </a:lnTo>
                  <a:lnTo>
                    <a:pt x="3420" y="9741"/>
                  </a:lnTo>
                  <a:lnTo>
                    <a:pt x="3499" y="10576"/>
                  </a:lnTo>
                  <a:lnTo>
                    <a:pt x="3579" y="11451"/>
                  </a:lnTo>
                  <a:lnTo>
                    <a:pt x="3658" y="12286"/>
                  </a:lnTo>
                  <a:lnTo>
                    <a:pt x="3658" y="13161"/>
                  </a:lnTo>
                  <a:lnTo>
                    <a:pt x="3579" y="17494"/>
                  </a:lnTo>
                  <a:lnTo>
                    <a:pt x="3499" y="19641"/>
                  </a:lnTo>
                  <a:lnTo>
                    <a:pt x="3380" y="21828"/>
                  </a:lnTo>
                  <a:lnTo>
                    <a:pt x="4175" y="21788"/>
                  </a:lnTo>
                  <a:lnTo>
                    <a:pt x="5010" y="21669"/>
                  </a:lnTo>
                  <a:lnTo>
                    <a:pt x="5925" y="21510"/>
                  </a:lnTo>
                  <a:lnTo>
                    <a:pt x="6879" y="21351"/>
                  </a:lnTo>
                  <a:lnTo>
                    <a:pt x="6998" y="20357"/>
                  </a:lnTo>
                  <a:lnTo>
                    <a:pt x="7078" y="19403"/>
                  </a:lnTo>
                  <a:lnTo>
                    <a:pt x="7078" y="18409"/>
                  </a:lnTo>
                  <a:lnTo>
                    <a:pt x="7038" y="17415"/>
                  </a:lnTo>
                  <a:lnTo>
                    <a:pt x="6958" y="16381"/>
                  </a:lnTo>
                  <a:lnTo>
                    <a:pt x="6839" y="15387"/>
                  </a:lnTo>
                  <a:lnTo>
                    <a:pt x="6680" y="14393"/>
                  </a:lnTo>
                  <a:lnTo>
                    <a:pt x="6521" y="13359"/>
                  </a:lnTo>
                  <a:lnTo>
                    <a:pt x="6084" y="11371"/>
                  </a:lnTo>
                  <a:lnTo>
                    <a:pt x="5567" y="9383"/>
                  </a:lnTo>
                  <a:lnTo>
                    <a:pt x="4573" y="5567"/>
                  </a:lnTo>
                  <a:lnTo>
                    <a:pt x="4374" y="4851"/>
                  </a:lnTo>
                  <a:lnTo>
                    <a:pt x="4175" y="4096"/>
                  </a:lnTo>
                  <a:lnTo>
                    <a:pt x="3897" y="3380"/>
                  </a:lnTo>
                  <a:lnTo>
                    <a:pt x="3619" y="2704"/>
                  </a:lnTo>
                  <a:lnTo>
                    <a:pt x="3300" y="1988"/>
                  </a:lnTo>
                  <a:lnTo>
                    <a:pt x="2943" y="1312"/>
                  </a:lnTo>
                  <a:lnTo>
                    <a:pt x="2545" y="636"/>
                  </a:lnTo>
                  <a:lnTo>
                    <a:pt x="2108" y="0"/>
                  </a:lnTo>
                  <a:close/>
                </a:path>
              </a:pathLst>
            </a:custGeom>
            <a:solidFill>
              <a:srgbClr val="09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42"/>
            <p:cNvSpPr/>
            <p:nvPr/>
          </p:nvSpPr>
          <p:spPr>
            <a:xfrm>
              <a:off x="1637650" y="2299375"/>
              <a:ext cx="195825" cy="518875"/>
            </a:xfrm>
            <a:custGeom>
              <a:avLst/>
              <a:gdLst/>
              <a:ahLst/>
              <a:cxnLst/>
              <a:rect l="l" t="t" r="r" b="b"/>
              <a:pathLst>
                <a:path w="7833" h="20755" extrusionOk="0">
                  <a:moveTo>
                    <a:pt x="2743" y="0"/>
                  </a:moveTo>
                  <a:lnTo>
                    <a:pt x="1352" y="40"/>
                  </a:lnTo>
                  <a:lnTo>
                    <a:pt x="0" y="120"/>
                  </a:lnTo>
                  <a:lnTo>
                    <a:pt x="437" y="716"/>
                  </a:lnTo>
                  <a:lnTo>
                    <a:pt x="795" y="1312"/>
                  </a:lnTo>
                  <a:lnTo>
                    <a:pt x="1074" y="1948"/>
                  </a:lnTo>
                  <a:lnTo>
                    <a:pt x="1272" y="2624"/>
                  </a:lnTo>
                  <a:lnTo>
                    <a:pt x="1948" y="4891"/>
                  </a:lnTo>
                  <a:lnTo>
                    <a:pt x="2704" y="7077"/>
                  </a:lnTo>
                  <a:lnTo>
                    <a:pt x="3459" y="9304"/>
                  </a:lnTo>
                  <a:lnTo>
                    <a:pt x="4215" y="11530"/>
                  </a:lnTo>
                  <a:lnTo>
                    <a:pt x="4930" y="13797"/>
                  </a:lnTo>
                  <a:lnTo>
                    <a:pt x="5248" y="14910"/>
                  </a:lnTo>
                  <a:lnTo>
                    <a:pt x="5527" y="16063"/>
                  </a:lnTo>
                  <a:lnTo>
                    <a:pt x="5805" y="17216"/>
                  </a:lnTo>
                  <a:lnTo>
                    <a:pt x="6004" y="18369"/>
                  </a:lnTo>
                  <a:lnTo>
                    <a:pt x="6203" y="19562"/>
                  </a:lnTo>
                  <a:lnTo>
                    <a:pt x="6322" y="20755"/>
                  </a:lnTo>
                  <a:lnTo>
                    <a:pt x="7833" y="20198"/>
                  </a:lnTo>
                  <a:lnTo>
                    <a:pt x="7674" y="19085"/>
                  </a:lnTo>
                  <a:lnTo>
                    <a:pt x="7475" y="18011"/>
                  </a:lnTo>
                  <a:lnTo>
                    <a:pt x="7236" y="16898"/>
                  </a:lnTo>
                  <a:lnTo>
                    <a:pt x="6958" y="15824"/>
                  </a:lnTo>
                  <a:lnTo>
                    <a:pt x="6640" y="14711"/>
                  </a:lnTo>
                  <a:lnTo>
                    <a:pt x="6322" y="13638"/>
                  </a:lnTo>
                  <a:lnTo>
                    <a:pt x="5566" y="11491"/>
                  </a:lnTo>
                  <a:lnTo>
                    <a:pt x="4771" y="9344"/>
                  </a:lnTo>
                  <a:lnTo>
                    <a:pt x="4056" y="7197"/>
                  </a:lnTo>
                  <a:lnTo>
                    <a:pt x="3698" y="6083"/>
                  </a:lnTo>
                  <a:lnTo>
                    <a:pt x="3340" y="5010"/>
                  </a:lnTo>
                  <a:lnTo>
                    <a:pt x="3062" y="3936"/>
                  </a:lnTo>
                  <a:lnTo>
                    <a:pt x="2783" y="2863"/>
                  </a:lnTo>
                  <a:lnTo>
                    <a:pt x="2743" y="2505"/>
                  </a:lnTo>
                  <a:lnTo>
                    <a:pt x="2743" y="2187"/>
                  </a:lnTo>
                  <a:lnTo>
                    <a:pt x="2743" y="1471"/>
                  </a:lnTo>
                  <a:lnTo>
                    <a:pt x="2783" y="756"/>
                  </a:lnTo>
                  <a:lnTo>
                    <a:pt x="2783" y="358"/>
                  </a:lnTo>
                  <a:lnTo>
                    <a:pt x="2743" y="0"/>
                  </a:lnTo>
                  <a:close/>
                </a:path>
              </a:pathLst>
            </a:custGeom>
            <a:solidFill>
              <a:srgbClr val="09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42"/>
            <p:cNvSpPr/>
            <p:nvPr/>
          </p:nvSpPr>
          <p:spPr>
            <a:xfrm>
              <a:off x="1706225" y="2299375"/>
              <a:ext cx="171000" cy="504950"/>
            </a:xfrm>
            <a:custGeom>
              <a:avLst/>
              <a:gdLst/>
              <a:ahLst/>
              <a:cxnLst/>
              <a:rect l="l" t="t" r="r" b="b"/>
              <a:pathLst>
                <a:path w="6840" h="20198" extrusionOk="0">
                  <a:moveTo>
                    <a:pt x="0" y="0"/>
                  </a:moveTo>
                  <a:lnTo>
                    <a:pt x="40" y="358"/>
                  </a:lnTo>
                  <a:lnTo>
                    <a:pt x="40" y="756"/>
                  </a:lnTo>
                  <a:lnTo>
                    <a:pt x="0" y="1471"/>
                  </a:lnTo>
                  <a:lnTo>
                    <a:pt x="0" y="2187"/>
                  </a:lnTo>
                  <a:lnTo>
                    <a:pt x="0" y="2505"/>
                  </a:lnTo>
                  <a:lnTo>
                    <a:pt x="40" y="2863"/>
                  </a:lnTo>
                  <a:lnTo>
                    <a:pt x="319" y="3936"/>
                  </a:lnTo>
                  <a:lnTo>
                    <a:pt x="597" y="5010"/>
                  </a:lnTo>
                  <a:lnTo>
                    <a:pt x="955" y="6083"/>
                  </a:lnTo>
                  <a:lnTo>
                    <a:pt x="1313" y="7197"/>
                  </a:lnTo>
                  <a:lnTo>
                    <a:pt x="2028" y="9344"/>
                  </a:lnTo>
                  <a:lnTo>
                    <a:pt x="2823" y="11491"/>
                  </a:lnTo>
                  <a:lnTo>
                    <a:pt x="3579" y="13638"/>
                  </a:lnTo>
                  <a:lnTo>
                    <a:pt x="3897" y="14711"/>
                  </a:lnTo>
                  <a:lnTo>
                    <a:pt x="4215" y="15824"/>
                  </a:lnTo>
                  <a:lnTo>
                    <a:pt x="4493" y="16898"/>
                  </a:lnTo>
                  <a:lnTo>
                    <a:pt x="4732" y="18011"/>
                  </a:lnTo>
                  <a:lnTo>
                    <a:pt x="4931" y="19085"/>
                  </a:lnTo>
                  <a:lnTo>
                    <a:pt x="5090" y="20198"/>
                  </a:lnTo>
                  <a:lnTo>
                    <a:pt x="5925" y="19880"/>
                  </a:lnTo>
                  <a:lnTo>
                    <a:pt x="6760" y="19522"/>
                  </a:lnTo>
                  <a:lnTo>
                    <a:pt x="6799" y="19244"/>
                  </a:lnTo>
                  <a:lnTo>
                    <a:pt x="6839" y="18448"/>
                  </a:lnTo>
                  <a:lnTo>
                    <a:pt x="6839" y="17653"/>
                  </a:lnTo>
                  <a:lnTo>
                    <a:pt x="6760" y="16898"/>
                  </a:lnTo>
                  <a:lnTo>
                    <a:pt x="6601" y="16142"/>
                  </a:lnTo>
                  <a:lnTo>
                    <a:pt x="6441" y="15387"/>
                  </a:lnTo>
                  <a:lnTo>
                    <a:pt x="6243" y="14671"/>
                  </a:lnTo>
                  <a:lnTo>
                    <a:pt x="5766" y="13200"/>
                  </a:lnTo>
                  <a:lnTo>
                    <a:pt x="4692" y="10338"/>
                  </a:lnTo>
                  <a:lnTo>
                    <a:pt x="4215" y="8867"/>
                  </a:lnTo>
                  <a:lnTo>
                    <a:pt x="4016" y="8111"/>
                  </a:lnTo>
                  <a:lnTo>
                    <a:pt x="3817" y="7356"/>
                  </a:lnTo>
                  <a:lnTo>
                    <a:pt x="3738" y="6998"/>
                  </a:lnTo>
                  <a:lnTo>
                    <a:pt x="3658" y="6640"/>
                  </a:lnTo>
                  <a:lnTo>
                    <a:pt x="3619" y="6282"/>
                  </a:lnTo>
                  <a:lnTo>
                    <a:pt x="3619" y="5924"/>
                  </a:lnTo>
                  <a:lnTo>
                    <a:pt x="3658" y="5169"/>
                  </a:lnTo>
                  <a:lnTo>
                    <a:pt x="3698" y="4414"/>
                  </a:lnTo>
                  <a:lnTo>
                    <a:pt x="3738" y="3658"/>
                  </a:lnTo>
                  <a:lnTo>
                    <a:pt x="3738" y="2903"/>
                  </a:lnTo>
                  <a:lnTo>
                    <a:pt x="3698" y="2505"/>
                  </a:lnTo>
                  <a:lnTo>
                    <a:pt x="3658" y="2147"/>
                  </a:lnTo>
                  <a:lnTo>
                    <a:pt x="3539" y="1750"/>
                  </a:lnTo>
                  <a:lnTo>
                    <a:pt x="3420" y="1392"/>
                  </a:lnTo>
                  <a:lnTo>
                    <a:pt x="3181" y="716"/>
                  </a:lnTo>
                  <a:lnTo>
                    <a:pt x="2903" y="40"/>
                  </a:lnTo>
                  <a:lnTo>
                    <a:pt x="14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42"/>
            <p:cNvSpPr/>
            <p:nvPr/>
          </p:nvSpPr>
          <p:spPr>
            <a:xfrm>
              <a:off x="1778775" y="2300375"/>
              <a:ext cx="161050" cy="487050"/>
            </a:xfrm>
            <a:custGeom>
              <a:avLst/>
              <a:gdLst/>
              <a:ahLst/>
              <a:cxnLst/>
              <a:rect l="l" t="t" r="r" b="b"/>
              <a:pathLst>
                <a:path w="6442" h="19482" extrusionOk="0">
                  <a:moveTo>
                    <a:pt x="1" y="0"/>
                  </a:moveTo>
                  <a:lnTo>
                    <a:pt x="279" y="676"/>
                  </a:lnTo>
                  <a:lnTo>
                    <a:pt x="518" y="1352"/>
                  </a:lnTo>
                  <a:lnTo>
                    <a:pt x="637" y="1710"/>
                  </a:lnTo>
                  <a:lnTo>
                    <a:pt x="756" y="2107"/>
                  </a:lnTo>
                  <a:lnTo>
                    <a:pt x="796" y="2465"/>
                  </a:lnTo>
                  <a:lnTo>
                    <a:pt x="836" y="2863"/>
                  </a:lnTo>
                  <a:lnTo>
                    <a:pt x="836" y="3618"/>
                  </a:lnTo>
                  <a:lnTo>
                    <a:pt x="796" y="4374"/>
                  </a:lnTo>
                  <a:lnTo>
                    <a:pt x="756" y="5129"/>
                  </a:lnTo>
                  <a:lnTo>
                    <a:pt x="717" y="5884"/>
                  </a:lnTo>
                  <a:lnTo>
                    <a:pt x="717" y="6242"/>
                  </a:lnTo>
                  <a:lnTo>
                    <a:pt x="756" y="6600"/>
                  </a:lnTo>
                  <a:lnTo>
                    <a:pt x="836" y="6958"/>
                  </a:lnTo>
                  <a:lnTo>
                    <a:pt x="915" y="7316"/>
                  </a:lnTo>
                  <a:lnTo>
                    <a:pt x="1114" y="8071"/>
                  </a:lnTo>
                  <a:lnTo>
                    <a:pt x="1313" y="8827"/>
                  </a:lnTo>
                  <a:lnTo>
                    <a:pt x="1790" y="10298"/>
                  </a:lnTo>
                  <a:lnTo>
                    <a:pt x="2864" y="13160"/>
                  </a:lnTo>
                  <a:lnTo>
                    <a:pt x="3341" y="14631"/>
                  </a:lnTo>
                  <a:lnTo>
                    <a:pt x="3539" y="15347"/>
                  </a:lnTo>
                  <a:lnTo>
                    <a:pt x="3699" y="16102"/>
                  </a:lnTo>
                  <a:lnTo>
                    <a:pt x="3858" y="16858"/>
                  </a:lnTo>
                  <a:lnTo>
                    <a:pt x="3937" y="17613"/>
                  </a:lnTo>
                  <a:lnTo>
                    <a:pt x="3937" y="18408"/>
                  </a:lnTo>
                  <a:lnTo>
                    <a:pt x="3897" y="19204"/>
                  </a:lnTo>
                  <a:lnTo>
                    <a:pt x="3858" y="19482"/>
                  </a:lnTo>
                  <a:lnTo>
                    <a:pt x="3858" y="19482"/>
                  </a:lnTo>
                  <a:lnTo>
                    <a:pt x="5170" y="18846"/>
                  </a:lnTo>
                  <a:lnTo>
                    <a:pt x="6442" y="18130"/>
                  </a:lnTo>
                  <a:lnTo>
                    <a:pt x="6442" y="17096"/>
                  </a:lnTo>
                  <a:lnTo>
                    <a:pt x="6402" y="16063"/>
                  </a:lnTo>
                  <a:lnTo>
                    <a:pt x="6362" y="15069"/>
                  </a:lnTo>
                  <a:lnTo>
                    <a:pt x="6283" y="14035"/>
                  </a:lnTo>
                  <a:lnTo>
                    <a:pt x="6164" y="13001"/>
                  </a:lnTo>
                  <a:lnTo>
                    <a:pt x="6005" y="12007"/>
                  </a:lnTo>
                  <a:lnTo>
                    <a:pt x="5846" y="10974"/>
                  </a:lnTo>
                  <a:lnTo>
                    <a:pt x="5647" y="9940"/>
                  </a:lnTo>
                  <a:lnTo>
                    <a:pt x="5408" y="8946"/>
                  </a:lnTo>
                  <a:lnTo>
                    <a:pt x="5170" y="7912"/>
                  </a:lnTo>
                  <a:lnTo>
                    <a:pt x="4613" y="5884"/>
                  </a:lnTo>
                  <a:lnTo>
                    <a:pt x="3937" y="3857"/>
                  </a:lnTo>
                  <a:lnTo>
                    <a:pt x="3221" y="1829"/>
                  </a:lnTo>
                  <a:lnTo>
                    <a:pt x="2903" y="1034"/>
                  </a:lnTo>
                  <a:lnTo>
                    <a:pt x="2625" y="199"/>
                  </a:lnTo>
                  <a:lnTo>
                    <a:pt x="1313" y="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09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42"/>
            <p:cNvSpPr/>
            <p:nvPr/>
          </p:nvSpPr>
          <p:spPr>
            <a:xfrm>
              <a:off x="1926900" y="2318250"/>
              <a:ext cx="101400" cy="405575"/>
            </a:xfrm>
            <a:custGeom>
              <a:avLst/>
              <a:gdLst/>
              <a:ahLst/>
              <a:cxnLst/>
              <a:rect l="l" t="t" r="r" b="b"/>
              <a:pathLst>
                <a:path w="4056" h="16223" extrusionOk="0">
                  <a:moveTo>
                    <a:pt x="0" y="1"/>
                  </a:moveTo>
                  <a:lnTo>
                    <a:pt x="358" y="915"/>
                  </a:lnTo>
                  <a:lnTo>
                    <a:pt x="716" y="1830"/>
                  </a:lnTo>
                  <a:lnTo>
                    <a:pt x="954" y="2784"/>
                  </a:lnTo>
                  <a:lnTo>
                    <a:pt x="1153" y="3778"/>
                  </a:lnTo>
                  <a:lnTo>
                    <a:pt x="1312" y="4772"/>
                  </a:lnTo>
                  <a:lnTo>
                    <a:pt x="1431" y="5766"/>
                  </a:lnTo>
                  <a:lnTo>
                    <a:pt x="1471" y="6799"/>
                  </a:lnTo>
                  <a:lnTo>
                    <a:pt x="1551" y="7833"/>
                  </a:lnTo>
                  <a:lnTo>
                    <a:pt x="1630" y="9901"/>
                  </a:lnTo>
                  <a:lnTo>
                    <a:pt x="1710" y="11968"/>
                  </a:lnTo>
                  <a:lnTo>
                    <a:pt x="1789" y="12962"/>
                  </a:lnTo>
                  <a:lnTo>
                    <a:pt x="1869" y="13956"/>
                  </a:lnTo>
                  <a:lnTo>
                    <a:pt x="2028" y="14950"/>
                  </a:lnTo>
                  <a:lnTo>
                    <a:pt x="2227" y="15904"/>
                  </a:lnTo>
                  <a:lnTo>
                    <a:pt x="2386" y="16222"/>
                  </a:lnTo>
                  <a:lnTo>
                    <a:pt x="3221" y="15626"/>
                  </a:lnTo>
                  <a:lnTo>
                    <a:pt x="4055" y="14950"/>
                  </a:lnTo>
                  <a:lnTo>
                    <a:pt x="4055" y="13559"/>
                  </a:lnTo>
                  <a:lnTo>
                    <a:pt x="4016" y="12207"/>
                  </a:lnTo>
                  <a:lnTo>
                    <a:pt x="3936" y="10815"/>
                  </a:lnTo>
                  <a:lnTo>
                    <a:pt x="3817" y="9463"/>
                  </a:lnTo>
                  <a:lnTo>
                    <a:pt x="3698" y="8112"/>
                  </a:lnTo>
                  <a:lnTo>
                    <a:pt x="3539" y="6760"/>
                  </a:lnTo>
                  <a:lnTo>
                    <a:pt x="3340" y="5408"/>
                  </a:lnTo>
                  <a:lnTo>
                    <a:pt x="3101" y="4096"/>
                  </a:lnTo>
                  <a:lnTo>
                    <a:pt x="2982" y="3619"/>
                  </a:lnTo>
                  <a:lnTo>
                    <a:pt x="2823" y="3142"/>
                  </a:lnTo>
                  <a:lnTo>
                    <a:pt x="2664" y="2665"/>
                  </a:lnTo>
                  <a:lnTo>
                    <a:pt x="2465" y="2187"/>
                  </a:lnTo>
                  <a:lnTo>
                    <a:pt x="1988" y="1313"/>
                  </a:lnTo>
                  <a:lnTo>
                    <a:pt x="1471" y="398"/>
                  </a:lnTo>
                  <a:lnTo>
                    <a:pt x="716" y="19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9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42"/>
            <p:cNvSpPr/>
            <p:nvPr/>
          </p:nvSpPr>
          <p:spPr>
            <a:xfrm>
              <a:off x="1963675" y="2328200"/>
              <a:ext cx="193850" cy="363825"/>
            </a:xfrm>
            <a:custGeom>
              <a:avLst/>
              <a:gdLst/>
              <a:ahLst/>
              <a:cxnLst/>
              <a:rect l="l" t="t" r="r" b="b"/>
              <a:pathLst>
                <a:path w="7754" h="14553" extrusionOk="0">
                  <a:moveTo>
                    <a:pt x="0" y="0"/>
                  </a:moveTo>
                  <a:lnTo>
                    <a:pt x="517" y="915"/>
                  </a:lnTo>
                  <a:lnTo>
                    <a:pt x="994" y="1789"/>
                  </a:lnTo>
                  <a:lnTo>
                    <a:pt x="1193" y="2267"/>
                  </a:lnTo>
                  <a:lnTo>
                    <a:pt x="1352" y="2744"/>
                  </a:lnTo>
                  <a:lnTo>
                    <a:pt x="1511" y="3221"/>
                  </a:lnTo>
                  <a:lnTo>
                    <a:pt x="1630" y="3698"/>
                  </a:lnTo>
                  <a:lnTo>
                    <a:pt x="1869" y="5010"/>
                  </a:lnTo>
                  <a:lnTo>
                    <a:pt x="2068" y="6362"/>
                  </a:lnTo>
                  <a:lnTo>
                    <a:pt x="2227" y="7714"/>
                  </a:lnTo>
                  <a:lnTo>
                    <a:pt x="2346" y="9065"/>
                  </a:lnTo>
                  <a:lnTo>
                    <a:pt x="2465" y="10417"/>
                  </a:lnTo>
                  <a:lnTo>
                    <a:pt x="2545" y="11809"/>
                  </a:lnTo>
                  <a:lnTo>
                    <a:pt x="2584" y="13161"/>
                  </a:lnTo>
                  <a:lnTo>
                    <a:pt x="2584" y="14552"/>
                  </a:lnTo>
                  <a:lnTo>
                    <a:pt x="3380" y="13836"/>
                  </a:lnTo>
                  <a:lnTo>
                    <a:pt x="4095" y="13081"/>
                  </a:lnTo>
                  <a:lnTo>
                    <a:pt x="4692" y="12445"/>
                  </a:lnTo>
                  <a:lnTo>
                    <a:pt x="5248" y="11809"/>
                  </a:lnTo>
                  <a:lnTo>
                    <a:pt x="5725" y="11173"/>
                  </a:lnTo>
                  <a:lnTo>
                    <a:pt x="6123" y="10576"/>
                  </a:lnTo>
                  <a:lnTo>
                    <a:pt x="6481" y="10020"/>
                  </a:lnTo>
                  <a:lnTo>
                    <a:pt x="6759" y="9503"/>
                  </a:lnTo>
                  <a:lnTo>
                    <a:pt x="7038" y="8986"/>
                  </a:lnTo>
                  <a:lnTo>
                    <a:pt x="7236" y="8509"/>
                  </a:lnTo>
                  <a:lnTo>
                    <a:pt x="7395" y="8071"/>
                  </a:lnTo>
                  <a:lnTo>
                    <a:pt x="7515" y="7634"/>
                  </a:lnTo>
                  <a:lnTo>
                    <a:pt x="7674" y="6918"/>
                  </a:lnTo>
                  <a:lnTo>
                    <a:pt x="7753" y="6282"/>
                  </a:lnTo>
                  <a:lnTo>
                    <a:pt x="7753" y="5805"/>
                  </a:lnTo>
                  <a:lnTo>
                    <a:pt x="7713" y="5567"/>
                  </a:lnTo>
                  <a:lnTo>
                    <a:pt x="7594" y="5288"/>
                  </a:lnTo>
                  <a:lnTo>
                    <a:pt x="7475" y="5050"/>
                  </a:lnTo>
                  <a:lnTo>
                    <a:pt x="7316" y="4851"/>
                  </a:lnTo>
                  <a:lnTo>
                    <a:pt x="6918" y="4414"/>
                  </a:lnTo>
                  <a:lnTo>
                    <a:pt x="6362" y="3857"/>
                  </a:lnTo>
                  <a:lnTo>
                    <a:pt x="5646" y="3221"/>
                  </a:lnTo>
                  <a:lnTo>
                    <a:pt x="4771" y="2545"/>
                  </a:lnTo>
                  <a:lnTo>
                    <a:pt x="3777" y="1829"/>
                  </a:lnTo>
                  <a:lnTo>
                    <a:pt x="3221" y="1471"/>
                  </a:lnTo>
                  <a:lnTo>
                    <a:pt x="2624" y="1153"/>
                  </a:lnTo>
                  <a:lnTo>
                    <a:pt x="2028" y="835"/>
                  </a:lnTo>
                  <a:lnTo>
                    <a:pt x="1352" y="517"/>
                  </a:lnTo>
                  <a:lnTo>
                    <a:pt x="676" y="23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42"/>
            <p:cNvSpPr/>
            <p:nvPr/>
          </p:nvSpPr>
          <p:spPr>
            <a:xfrm>
              <a:off x="1844400" y="2305325"/>
              <a:ext cx="142150" cy="448325"/>
            </a:xfrm>
            <a:custGeom>
              <a:avLst/>
              <a:gdLst/>
              <a:ahLst/>
              <a:cxnLst/>
              <a:rect l="l" t="t" r="r" b="b"/>
              <a:pathLst>
                <a:path w="5686" h="17933" extrusionOk="0">
                  <a:moveTo>
                    <a:pt x="0" y="1"/>
                  </a:moveTo>
                  <a:lnTo>
                    <a:pt x="278" y="836"/>
                  </a:lnTo>
                  <a:lnTo>
                    <a:pt x="596" y="1631"/>
                  </a:lnTo>
                  <a:lnTo>
                    <a:pt x="1312" y="3659"/>
                  </a:lnTo>
                  <a:lnTo>
                    <a:pt x="1988" y="5686"/>
                  </a:lnTo>
                  <a:lnTo>
                    <a:pt x="2545" y="7714"/>
                  </a:lnTo>
                  <a:lnTo>
                    <a:pt x="2783" y="8748"/>
                  </a:lnTo>
                  <a:lnTo>
                    <a:pt x="3022" y="9742"/>
                  </a:lnTo>
                  <a:lnTo>
                    <a:pt x="3221" y="10776"/>
                  </a:lnTo>
                  <a:lnTo>
                    <a:pt x="3380" y="11809"/>
                  </a:lnTo>
                  <a:lnTo>
                    <a:pt x="3539" y="12803"/>
                  </a:lnTo>
                  <a:lnTo>
                    <a:pt x="3658" y="13837"/>
                  </a:lnTo>
                  <a:lnTo>
                    <a:pt x="3737" y="14871"/>
                  </a:lnTo>
                  <a:lnTo>
                    <a:pt x="3777" y="15865"/>
                  </a:lnTo>
                  <a:lnTo>
                    <a:pt x="3817" y="16898"/>
                  </a:lnTo>
                  <a:lnTo>
                    <a:pt x="3817" y="17932"/>
                  </a:lnTo>
                  <a:lnTo>
                    <a:pt x="4771" y="17376"/>
                  </a:lnTo>
                  <a:lnTo>
                    <a:pt x="5686" y="16739"/>
                  </a:lnTo>
                  <a:lnTo>
                    <a:pt x="5527" y="16421"/>
                  </a:lnTo>
                  <a:lnTo>
                    <a:pt x="5328" y="15467"/>
                  </a:lnTo>
                  <a:lnTo>
                    <a:pt x="5169" y="14473"/>
                  </a:lnTo>
                  <a:lnTo>
                    <a:pt x="5089" y="13479"/>
                  </a:lnTo>
                  <a:lnTo>
                    <a:pt x="5010" y="12485"/>
                  </a:lnTo>
                  <a:lnTo>
                    <a:pt x="4930" y="10418"/>
                  </a:lnTo>
                  <a:lnTo>
                    <a:pt x="4851" y="8350"/>
                  </a:lnTo>
                  <a:lnTo>
                    <a:pt x="4771" y="7316"/>
                  </a:lnTo>
                  <a:lnTo>
                    <a:pt x="4731" y="6283"/>
                  </a:lnTo>
                  <a:lnTo>
                    <a:pt x="4612" y="5289"/>
                  </a:lnTo>
                  <a:lnTo>
                    <a:pt x="4453" y="4295"/>
                  </a:lnTo>
                  <a:lnTo>
                    <a:pt x="4254" y="3301"/>
                  </a:lnTo>
                  <a:lnTo>
                    <a:pt x="4016" y="2347"/>
                  </a:lnTo>
                  <a:lnTo>
                    <a:pt x="3658" y="1432"/>
                  </a:lnTo>
                  <a:lnTo>
                    <a:pt x="3300" y="518"/>
                  </a:lnTo>
                  <a:lnTo>
                    <a:pt x="3061" y="478"/>
                  </a:lnTo>
                  <a:lnTo>
                    <a:pt x="1590" y="20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42"/>
            <p:cNvSpPr/>
            <p:nvPr/>
          </p:nvSpPr>
          <p:spPr>
            <a:xfrm>
              <a:off x="1531275" y="2367950"/>
              <a:ext cx="58675" cy="84525"/>
            </a:xfrm>
            <a:custGeom>
              <a:avLst/>
              <a:gdLst/>
              <a:ahLst/>
              <a:cxnLst/>
              <a:rect l="l" t="t" r="r" b="b"/>
              <a:pathLst>
                <a:path w="2347" h="3381" extrusionOk="0">
                  <a:moveTo>
                    <a:pt x="1671" y="1"/>
                  </a:moveTo>
                  <a:lnTo>
                    <a:pt x="1591" y="40"/>
                  </a:lnTo>
                  <a:lnTo>
                    <a:pt x="1353" y="160"/>
                  </a:lnTo>
                  <a:lnTo>
                    <a:pt x="1074" y="319"/>
                  </a:lnTo>
                  <a:lnTo>
                    <a:pt x="796" y="597"/>
                  </a:lnTo>
                  <a:lnTo>
                    <a:pt x="557" y="875"/>
                  </a:lnTo>
                  <a:lnTo>
                    <a:pt x="319" y="1193"/>
                  </a:lnTo>
                  <a:lnTo>
                    <a:pt x="160" y="1551"/>
                  </a:lnTo>
                  <a:lnTo>
                    <a:pt x="41" y="1909"/>
                  </a:lnTo>
                  <a:lnTo>
                    <a:pt x="1" y="2227"/>
                  </a:lnTo>
                  <a:lnTo>
                    <a:pt x="80" y="2505"/>
                  </a:lnTo>
                  <a:lnTo>
                    <a:pt x="160" y="2744"/>
                  </a:lnTo>
                  <a:lnTo>
                    <a:pt x="319" y="2943"/>
                  </a:lnTo>
                  <a:lnTo>
                    <a:pt x="518" y="3102"/>
                  </a:lnTo>
                  <a:lnTo>
                    <a:pt x="717" y="3221"/>
                  </a:lnTo>
                  <a:lnTo>
                    <a:pt x="915" y="3301"/>
                  </a:lnTo>
                  <a:lnTo>
                    <a:pt x="1114" y="3380"/>
                  </a:lnTo>
                  <a:lnTo>
                    <a:pt x="1273" y="3380"/>
                  </a:lnTo>
                  <a:lnTo>
                    <a:pt x="1432" y="3301"/>
                  </a:lnTo>
                  <a:lnTo>
                    <a:pt x="1631" y="3181"/>
                  </a:lnTo>
                  <a:lnTo>
                    <a:pt x="1790" y="3022"/>
                  </a:lnTo>
                  <a:lnTo>
                    <a:pt x="1949" y="2784"/>
                  </a:lnTo>
                  <a:lnTo>
                    <a:pt x="2068" y="2505"/>
                  </a:lnTo>
                  <a:lnTo>
                    <a:pt x="2188" y="2227"/>
                  </a:lnTo>
                  <a:lnTo>
                    <a:pt x="2267" y="1869"/>
                  </a:lnTo>
                  <a:lnTo>
                    <a:pt x="2307" y="1551"/>
                  </a:lnTo>
                  <a:lnTo>
                    <a:pt x="2347" y="1233"/>
                  </a:lnTo>
                  <a:lnTo>
                    <a:pt x="2307" y="915"/>
                  </a:lnTo>
                  <a:lnTo>
                    <a:pt x="2267" y="637"/>
                  </a:lnTo>
                  <a:lnTo>
                    <a:pt x="2188" y="398"/>
                  </a:lnTo>
                  <a:lnTo>
                    <a:pt x="2068" y="239"/>
                  </a:lnTo>
                  <a:lnTo>
                    <a:pt x="1949" y="80"/>
                  </a:lnTo>
                  <a:lnTo>
                    <a:pt x="1790" y="40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FD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42"/>
            <p:cNvSpPr/>
            <p:nvPr/>
          </p:nvSpPr>
          <p:spPr>
            <a:xfrm>
              <a:off x="1572025" y="2461375"/>
              <a:ext cx="37800" cy="55700"/>
            </a:xfrm>
            <a:custGeom>
              <a:avLst/>
              <a:gdLst/>
              <a:ahLst/>
              <a:cxnLst/>
              <a:rect l="l" t="t" r="r" b="b"/>
              <a:pathLst>
                <a:path w="1512" h="2228" extrusionOk="0">
                  <a:moveTo>
                    <a:pt x="995" y="1"/>
                  </a:moveTo>
                  <a:lnTo>
                    <a:pt x="836" y="81"/>
                  </a:lnTo>
                  <a:lnTo>
                    <a:pt x="677" y="200"/>
                  </a:lnTo>
                  <a:lnTo>
                    <a:pt x="518" y="399"/>
                  </a:lnTo>
                  <a:lnTo>
                    <a:pt x="319" y="558"/>
                  </a:lnTo>
                  <a:lnTo>
                    <a:pt x="200" y="796"/>
                  </a:lnTo>
                  <a:lnTo>
                    <a:pt x="80" y="1035"/>
                  </a:lnTo>
                  <a:lnTo>
                    <a:pt x="1" y="1273"/>
                  </a:lnTo>
                  <a:lnTo>
                    <a:pt x="1" y="1472"/>
                  </a:lnTo>
                  <a:lnTo>
                    <a:pt x="1" y="1671"/>
                  </a:lnTo>
                  <a:lnTo>
                    <a:pt x="80" y="1830"/>
                  </a:lnTo>
                  <a:lnTo>
                    <a:pt x="200" y="1949"/>
                  </a:lnTo>
                  <a:lnTo>
                    <a:pt x="319" y="2029"/>
                  </a:lnTo>
                  <a:lnTo>
                    <a:pt x="438" y="2108"/>
                  </a:lnTo>
                  <a:lnTo>
                    <a:pt x="677" y="2228"/>
                  </a:lnTo>
                  <a:lnTo>
                    <a:pt x="796" y="2228"/>
                  </a:lnTo>
                  <a:lnTo>
                    <a:pt x="915" y="2188"/>
                  </a:lnTo>
                  <a:lnTo>
                    <a:pt x="1035" y="2108"/>
                  </a:lnTo>
                  <a:lnTo>
                    <a:pt x="1154" y="1989"/>
                  </a:lnTo>
                  <a:lnTo>
                    <a:pt x="1234" y="1830"/>
                  </a:lnTo>
                  <a:lnTo>
                    <a:pt x="1353" y="1671"/>
                  </a:lnTo>
                  <a:lnTo>
                    <a:pt x="1472" y="1234"/>
                  </a:lnTo>
                  <a:lnTo>
                    <a:pt x="1512" y="796"/>
                  </a:lnTo>
                  <a:lnTo>
                    <a:pt x="1472" y="438"/>
                  </a:lnTo>
                  <a:lnTo>
                    <a:pt x="1393" y="279"/>
                  </a:lnTo>
                  <a:lnTo>
                    <a:pt x="1353" y="160"/>
                  </a:lnTo>
                  <a:lnTo>
                    <a:pt x="1234" y="41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FD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42"/>
            <p:cNvSpPr/>
            <p:nvPr/>
          </p:nvSpPr>
          <p:spPr>
            <a:xfrm>
              <a:off x="1612800" y="2357025"/>
              <a:ext cx="34800" cy="56675"/>
            </a:xfrm>
            <a:custGeom>
              <a:avLst/>
              <a:gdLst/>
              <a:ahLst/>
              <a:cxnLst/>
              <a:rect l="l" t="t" r="r" b="b"/>
              <a:pathLst>
                <a:path w="1392" h="2267" extrusionOk="0">
                  <a:moveTo>
                    <a:pt x="756" y="0"/>
                  </a:moveTo>
                  <a:lnTo>
                    <a:pt x="636" y="40"/>
                  </a:lnTo>
                  <a:lnTo>
                    <a:pt x="517" y="159"/>
                  </a:lnTo>
                  <a:lnTo>
                    <a:pt x="398" y="318"/>
                  </a:lnTo>
                  <a:lnTo>
                    <a:pt x="278" y="517"/>
                  </a:lnTo>
                  <a:lnTo>
                    <a:pt x="159" y="756"/>
                  </a:lnTo>
                  <a:lnTo>
                    <a:pt x="80" y="994"/>
                  </a:lnTo>
                  <a:lnTo>
                    <a:pt x="40" y="1273"/>
                  </a:lnTo>
                  <a:lnTo>
                    <a:pt x="0" y="1511"/>
                  </a:lnTo>
                  <a:lnTo>
                    <a:pt x="40" y="1710"/>
                  </a:lnTo>
                  <a:lnTo>
                    <a:pt x="119" y="1909"/>
                  </a:lnTo>
                  <a:lnTo>
                    <a:pt x="239" y="2028"/>
                  </a:lnTo>
                  <a:lnTo>
                    <a:pt x="358" y="2147"/>
                  </a:lnTo>
                  <a:lnTo>
                    <a:pt x="517" y="2187"/>
                  </a:lnTo>
                  <a:lnTo>
                    <a:pt x="676" y="2267"/>
                  </a:lnTo>
                  <a:lnTo>
                    <a:pt x="1034" y="2267"/>
                  </a:lnTo>
                  <a:lnTo>
                    <a:pt x="1153" y="2187"/>
                  </a:lnTo>
                  <a:lnTo>
                    <a:pt x="1233" y="2068"/>
                  </a:lnTo>
                  <a:lnTo>
                    <a:pt x="1312" y="1948"/>
                  </a:lnTo>
                  <a:lnTo>
                    <a:pt x="1352" y="1750"/>
                  </a:lnTo>
                  <a:lnTo>
                    <a:pt x="1392" y="1591"/>
                  </a:lnTo>
                  <a:lnTo>
                    <a:pt x="1392" y="1114"/>
                  </a:lnTo>
                  <a:lnTo>
                    <a:pt x="1352" y="676"/>
                  </a:lnTo>
                  <a:lnTo>
                    <a:pt x="1193" y="318"/>
                  </a:lnTo>
                  <a:lnTo>
                    <a:pt x="1113" y="199"/>
                  </a:lnTo>
                  <a:lnTo>
                    <a:pt x="994" y="80"/>
                  </a:lnTo>
                  <a:lnTo>
                    <a:pt x="875" y="40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FDA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42"/>
            <p:cNvSpPr/>
            <p:nvPr/>
          </p:nvSpPr>
          <p:spPr>
            <a:xfrm>
              <a:off x="1999450" y="2439525"/>
              <a:ext cx="42775" cy="41775"/>
            </a:xfrm>
            <a:custGeom>
              <a:avLst/>
              <a:gdLst/>
              <a:ahLst/>
              <a:cxnLst/>
              <a:rect l="l" t="t" r="r" b="b"/>
              <a:pathLst>
                <a:path w="1711" h="1671" extrusionOk="0">
                  <a:moveTo>
                    <a:pt x="676" y="0"/>
                  </a:moveTo>
                  <a:lnTo>
                    <a:pt x="517" y="40"/>
                  </a:lnTo>
                  <a:lnTo>
                    <a:pt x="358" y="120"/>
                  </a:lnTo>
                  <a:lnTo>
                    <a:pt x="239" y="239"/>
                  </a:lnTo>
                  <a:lnTo>
                    <a:pt x="159" y="358"/>
                  </a:lnTo>
                  <a:lnTo>
                    <a:pt x="80" y="517"/>
                  </a:lnTo>
                  <a:lnTo>
                    <a:pt x="40" y="676"/>
                  </a:lnTo>
                  <a:lnTo>
                    <a:pt x="0" y="835"/>
                  </a:lnTo>
                  <a:lnTo>
                    <a:pt x="40" y="994"/>
                  </a:lnTo>
                  <a:lnTo>
                    <a:pt x="80" y="1153"/>
                  </a:lnTo>
                  <a:lnTo>
                    <a:pt x="159" y="1312"/>
                  </a:lnTo>
                  <a:lnTo>
                    <a:pt x="279" y="1432"/>
                  </a:lnTo>
                  <a:lnTo>
                    <a:pt x="398" y="1551"/>
                  </a:lnTo>
                  <a:lnTo>
                    <a:pt x="557" y="1591"/>
                  </a:lnTo>
                  <a:lnTo>
                    <a:pt x="716" y="1670"/>
                  </a:lnTo>
                  <a:lnTo>
                    <a:pt x="875" y="1670"/>
                  </a:lnTo>
                  <a:lnTo>
                    <a:pt x="1034" y="1630"/>
                  </a:lnTo>
                  <a:lnTo>
                    <a:pt x="1193" y="1591"/>
                  </a:lnTo>
                  <a:lnTo>
                    <a:pt x="1352" y="1511"/>
                  </a:lnTo>
                  <a:lnTo>
                    <a:pt x="1472" y="1392"/>
                  </a:lnTo>
                  <a:lnTo>
                    <a:pt x="1551" y="1273"/>
                  </a:lnTo>
                  <a:lnTo>
                    <a:pt x="1631" y="1114"/>
                  </a:lnTo>
                  <a:lnTo>
                    <a:pt x="1670" y="994"/>
                  </a:lnTo>
                  <a:lnTo>
                    <a:pt x="1710" y="795"/>
                  </a:lnTo>
                  <a:lnTo>
                    <a:pt x="1670" y="636"/>
                  </a:lnTo>
                  <a:lnTo>
                    <a:pt x="1631" y="477"/>
                  </a:lnTo>
                  <a:lnTo>
                    <a:pt x="1551" y="318"/>
                  </a:lnTo>
                  <a:lnTo>
                    <a:pt x="1432" y="199"/>
                  </a:lnTo>
                  <a:lnTo>
                    <a:pt x="1313" y="120"/>
                  </a:lnTo>
                  <a:lnTo>
                    <a:pt x="1153" y="40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09163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1" name="Google Shape;191;p42"/>
          <p:cNvGrpSpPr/>
          <p:nvPr/>
        </p:nvGrpSpPr>
        <p:grpSpPr>
          <a:xfrm>
            <a:off x="-92500" y="119175"/>
            <a:ext cx="1705700" cy="1611250"/>
            <a:chOff x="280850" y="1045975"/>
            <a:chExt cx="1705700" cy="1611250"/>
          </a:xfrm>
        </p:grpSpPr>
        <p:sp>
          <p:nvSpPr>
            <p:cNvPr id="192" name="Google Shape;192;p42"/>
            <p:cNvSpPr/>
            <p:nvPr/>
          </p:nvSpPr>
          <p:spPr>
            <a:xfrm>
              <a:off x="732125" y="1746725"/>
              <a:ext cx="194850" cy="190850"/>
            </a:xfrm>
            <a:custGeom>
              <a:avLst/>
              <a:gdLst/>
              <a:ahLst/>
              <a:cxnLst/>
              <a:rect l="l" t="t" r="r" b="b"/>
              <a:pathLst>
                <a:path w="7794" h="7634" extrusionOk="0">
                  <a:moveTo>
                    <a:pt x="1909" y="0"/>
                  </a:moveTo>
                  <a:lnTo>
                    <a:pt x="1551" y="358"/>
                  </a:lnTo>
                  <a:lnTo>
                    <a:pt x="1233" y="756"/>
                  </a:lnTo>
                  <a:lnTo>
                    <a:pt x="955" y="1113"/>
                  </a:lnTo>
                  <a:lnTo>
                    <a:pt x="716" y="1511"/>
                  </a:lnTo>
                  <a:lnTo>
                    <a:pt x="517" y="1869"/>
                  </a:lnTo>
                  <a:lnTo>
                    <a:pt x="358" y="2266"/>
                  </a:lnTo>
                  <a:lnTo>
                    <a:pt x="239" y="2624"/>
                  </a:lnTo>
                  <a:lnTo>
                    <a:pt x="159" y="2982"/>
                  </a:lnTo>
                  <a:lnTo>
                    <a:pt x="40" y="3698"/>
                  </a:lnTo>
                  <a:lnTo>
                    <a:pt x="0" y="4334"/>
                  </a:lnTo>
                  <a:lnTo>
                    <a:pt x="40" y="4930"/>
                  </a:lnTo>
                  <a:lnTo>
                    <a:pt x="120" y="5407"/>
                  </a:lnTo>
                  <a:lnTo>
                    <a:pt x="597" y="5407"/>
                  </a:lnTo>
                  <a:lnTo>
                    <a:pt x="875" y="5487"/>
                  </a:lnTo>
                  <a:lnTo>
                    <a:pt x="1114" y="5606"/>
                  </a:lnTo>
                  <a:lnTo>
                    <a:pt x="1352" y="5765"/>
                  </a:lnTo>
                  <a:lnTo>
                    <a:pt x="2346" y="6481"/>
                  </a:lnTo>
                  <a:lnTo>
                    <a:pt x="2624" y="6719"/>
                  </a:lnTo>
                  <a:lnTo>
                    <a:pt x="2823" y="6998"/>
                  </a:lnTo>
                  <a:lnTo>
                    <a:pt x="2943" y="7316"/>
                  </a:lnTo>
                  <a:lnTo>
                    <a:pt x="3022" y="7634"/>
                  </a:lnTo>
                  <a:lnTo>
                    <a:pt x="3539" y="7554"/>
                  </a:lnTo>
                  <a:lnTo>
                    <a:pt x="4096" y="7435"/>
                  </a:lnTo>
                  <a:lnTo>
                    <a:pt x="4692" y="7236"/>
                  </a:lnTo>
                  <a:lnTo>
                    <a:pt x="5050" y="7077"/>
                  </a:lnTo>
                  <a:lnTo>
                    <a:pt x="5368" y="6918"/>
                  </a:lnTo>
                  <a:lnTo>
                    <a:pt x="5686" y="6719"/>
                  </a:lnTo>
                  <a:lnTo>
                    <a:pt x="6004" y="6481"/>
                  </a:lnTo>
                  <a:lnTo>
                    <a:pt x="6322" y="6242"/>
                  </a:lnTo>
                  <a:lnTo>
                    <a:pt x="6640" y="5924"/>
                  </a:lnTo>
                  <a:lnTo>
                    <a:pt x="6958" y="5606"/>
                  </a:lnTo>
                  <a:lnTo>
                    <a:pt x="7237" y="5209"/>
                  </a:lnTo>
                  <a:lnTo>
                    <a:pt x="7515" y="4771"/>
                  </a:lnTo>
                  <a:lnTo>
                    <a:pt x="7793" y="4294"/>
                  </a:lnTo>
                  <a:lnTo>
                    <a:pt x="7674" y="4254"/>
                  </a:lnTo>
                  <a:lnTo>
                    <a:pt x="7396" y="4175"/>
                  </a:lnTo>
                  <a:lnTo>
                    <a:pt x="6958" y="4095"/>
                  </a:lnTo>
                  <a:lnTo>
                    <a:pt x="6322" y="4056"/>
                  </a:lnTo>
                  <a:lnTo>
                    <a:pt x="5964" y="4056"/>
                  </a:lnTo>
                  <a:lnTo>
                    <a:pt x="5567" y="4095"/>
                  </a:lnTo>
                  <a:lnTo>
                    <a:pt x="5129" y="4175"/>
                  </a:lnTo>
                  <a:lnTo>
                    <a:pt x="4692" y="4294"/>
                  </a:lnTo>
                  <a:lnTo>
                    <a:pt x="4175" y="4453"/>
                  </a:lnTo>
                  <a:lnTo>
                    <a:pt x="3658" y="4692"/>
                  </a:lnTo>
                  <a:lnTo>
                    <a:pt x="3102" y="4970"/>
                  </a:lnTo>
                  <a:lnTo>
                    <a:pt x="2545" y="5288"/>
                  </a:lnTo>
                  <a:lnTo>
                    <a:pt x="2664" y="4612"/>
                  </a:lnTo>
                  <a:lnTo>
                    <a:pt x="2784" y="4016"/>
                  </a:lnTo>
                  <a:lnTo>
                    <a:pt x="2823" y="3459"/>
                  </a:lnTo>
                  <a:lnTo>
                    <a:pt x="2863" y="2942"/>
                  </a:lnTo>
                  <a:lnTo>
                    <a:pt x="2823" y="2465"/>
                  </a:lnTo>
                  <a:lnTo>
                    <a:pt x="2784" y="2028"/>
                  </a:lnTo>
                  <a:lnTo>
                    <a:pt x="2704" y="1630"/>
                  </a:lnTo>
                  <a:lnTo>
                    <a:pt x="2585" y="1272"/>
                  </a:lnTo>
                  <a:lnTo>
                    <a:pt x="2386" y="716"/>
                  </a:lnTo>
                  <a:lnTo>
                    <a:pt x="2147" y="318"/>
                  </a:lnTo>
                  <a:lnTo>
                    <a:pt x="1988" y="80"/>
                  </a:lnTo>
                  <a:lnTo>
                    <a:pt x="1909" y="0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42"/>
            <p:cNvSpPr/>
            <p:nvPr/>
          </p:nvSpPr>
          <p:spPr>
            <a:xfrm>
              <a:off x="732125" y="1746725"/>
              <a:ext cx="194850" cy="190850"/>
            </a:xfrm>
            <a:custGeom>
              <a:avLst/>
              <a:gdLst/>
              <a:ahLst/>
              <a:cxnLst/>
              <a:rect l="l" t="t" r="r" b="b"/>
              <a:pathLst>
                <a:path w="7794" h="7634" fill="none" extrusionOk="0">
                  <a:moveTo>
                    <a:pt x="1909" y="0"/>
                  </a:moveTo>
                  <a:lnTo>
                    <a:pt x="1909" y="0"/>
                  </a:lnTo>
                  <a:lnTo>
                    <a:pt x="1551" y="358"/>
                  </a:lnTo>
                  <a:lnTo>
                    <a:pt x="1233" y="756"/>
                  </a:lnTo>
                  <a:lnTo>
                    <a:pt x="955" y="1113"/>
                  </a:lnTo>
                  <a:lnTo>
                    <a:pt x="716" y="1511"/>
                  </a:lnTo>
                  <a:lnTo>
                    <a:pt x="517" y="1869"/>
                  </a:lnTo>
                  <a:lnTo>
                    <a:pt x="358" y="2266"/>
                  </a:lnTo>
                  <a:lnTo>
                    <a:pt x="239" y="2624"/>
                  </a:lnTo>
                  <a:lnTo>
                    <a:pt x="159" y="2982"/>
                  </a:lnTo>
                  <a:lnTo>
                    <a:pt x="40" y="3698"/>
                  </a:lnTo>
                  <a:lnTo>
                    <a:pt x="0" y="4334"/>
                  </a:lnTo>
                  <a:lnTo>
                    <a:pt x="40" y="4930"/>
                  </a:lnTo>
                  <a:lnTo>
                    <a:pt x="120" y="5407"/>
                  </a:lnTo>
                  <a:lnTo>
                    <a:pt x="120" y="5407"/>
                  </a:lnTo>
                  <a:lnTo>
                    <a:pt x="318" y="5407"/>
                  </a:lnTo>
                  <a:lnTo>
                    <a:pt x="318" y="5407"/>
                  </a:lnTo>
                  <a:lnTo>
                    <a:pt x="597" y="5407"/>
                  </a:lnTo>
                  <a:lnTo>
                    <a:pt x="875" y="5487"/>
                  </a:lnTo>
                  <a:lnTo>
                    <a:pt x="1114" y="5606"/>
                  </a:lnTo>
                  <a:lnTo>
                    <a:pt x="1352" y="5765"/>
                  </a:lnTo>
                  <a:lnTo>
                    <a:pt x="2346" y="6481"/>
                  </a:lnTo>
                  <a:lnTo>
                    <a:pt x="2346" y="6481"/>
                  </a:lnTo>
                  <a:lnTo>
                    <a:pt x="2624" y="6719"/>
                  </a:lnTo>
                  <a:lnTo>
                    <a:pt x="2823" y="6998"/>
                  </a:lnTo>
                  <a:lnTo>
                    <a:pt x="2943" y="7316"/>
                  </a:lnTo>
                  <a:lnTo>
                    <a:pt x="3022" y="7634"/>
                  </a:lnTo>
                  <a:lnTo>
                    <a:pt x="3022" y="7634"/>
                  </a:lnTo>
                  <a:lnTo>
                    <a:pt x="3539" y="7554"/>
                  </a:lnTo>
                  <a:lnTo>
                    <a:pt x="4096" y="7435"/>
                  </a:lnTo>
                  <a:lnTo>
                    <a:pt x="4692" y="7236"/>
                  </a:lnTo>
                  <a:lnTo>
                    <a:pt x="5050" y="7077"/>
                  </a:lnTo>
                  <a:lnTo>
                    <a:pt x="5368" y="6918"/>
                  </a:lnTo>
                  <a:lnTo>
                    <a:pt x="5686" y="6719"/>
                  </a:lnTo>
                  <a:lnTo>
                    <a:pt x="6004" y="6481"/>
                  </a:lnTo>
                  <a:lnTo>
                    <a:pt x="6322" y="6242"/>
                  </a:lnTo>
                  <a:lnTo>
                    <a:pt x="6640" y="5924"/>
                  </a:lnTo>
                  <a:lnTo>
                    <a:pt x="6958" y="5606"/>
                  </a:lnTo>
                  <a:lnTo>
                    <a:pt x="7237" y="5209"/>
                  </a:lnTo>
                  <a:lnTo>
                    <a:pt x="7515" y="4771"/>
                  </a:lnTo>
                  <a:lnTo>
                    <a:pt x="7793" y="4294"/>
                  </a:lnTo>
                  <a:lnTo>
                    <a:pt x="7793" y="4294"/>
                  </a:lnTo>
                  <a:lnTo>
                    <a:pt x="7674" y="4254"/>
                  </a:lnTo>
                  <a:lnTo>
                    <a:pt x="7396" y="4175"/>
                  </a:lnTo>
                  <a:lnTo>
                    <a:pt x="6958" y="4095"/>
                  </a:lnTo>
                  <a:lnTo>
                    <a:pt x="6322" y="4056"/>
                  </a:lnTo>
                  <a:lnTo>
                    <a:pt x="6322" y="4056"/>
                  </a:lnTo>
                  <a:lnTo>
                    <a:pt x="5964" y="4056"/>
                  </a:lnTo>
                  <a:lnTo>
                    <a:pt x="5567" y="4095"/>
                  </a:lnTo>
                  <a:lnTo>
                    <a:pt x="5129" y="4175"/>
                  </a:lnTo>
                  <a:lnTo>
                    <a:pt x="4692" y="4294"/>
                  </a:lnTo>
                  <a:lnTo>
                    <a:pt x="4175" y="4453"/>
                  </a:lnTo>
                  <a:lnTo>
                    <a:pt x="3658" y="4692"/>
                  </a:lnTo>
                  <a:lnTo>
                    <a:pt x="3102" y="4970"/>
                  </a:lnTo>
                  <a:lnTo>
                    <a:pt x="2545" y="5288"/>
                  </a:lnTo>
                  <a:lnTo>
                    <a:pt x="2545" y="5288"/>
                  </a:lnTo>
                  <a:lnTo>
                    <a:pt x="2664" y="4612"/>
                  </a:lnTo>
                  <a:lnTo>
                    <a:pt x="2784" y="4016"/>
                  </a:lnTo>
                  <a:lnTo>
                    <a:pt x="2823" y="3459"/>
                  </a:lnTo>
                  <a:lnTo>
                    <a:pt x="2863" y="2942"/>
                  </a:lnTo>
                  <a:lnTo>
                    <a:pt x="2823" y="2465"/>
                  </a:lnTo>
                  <a:lnTo>
                    <a:pt x="2784" y="2028"/>
                  </a:lnTo>
                  <a:lnTo>
                    <a:pt x="2704" y="1630"/>
                  </a:lnTo>
                  <a:lnTo>
                    <a:pt x="2585" y="1272"/>
                  </a:lnTo>
                  <a:lnTo>
                    <a:pt x="2386" y="716"/>
                  </a:lnTo>
                  <a:lnTo>
                    <a:pt x="2147" y="318"/>
                  </a:lnTo>
                  <a:lnTo>
                    <a:pt x="1988" y="80"/>
                  </a:lnTo>
                  <a:lnTo>
                    <a:pt x="190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42"/>
            <p:cNvSpPr/>
            <p:nvPr/>
          </p:nvSpPr>
          <p:spPr>
            <a:xfrm>
              <a:off x="559175" y="1881900"/>
              <a:ext cx="248525" cy="321075"/>
            </a:xfrm>
            <a:custGeom>
              <a:avLst/>
              <a:gdLst/>
              <a:ahLst/>
              <a:cxnLst/>
              <a:rect l="l" t="t" r="r" b="b"/>
              <a:pathLst>
                <a:path w="9941" h="12843" extrusionOk="0">
                  <a:moveTo>
                    <a:pt x="5408" y="3539"/>
                  </a:moveTo>
                  <a:lnTo>
                    <a:pt x="5527" y="3738"/>
                  </a:lnTo>
                  <a:lnTo>
                    <a:pt x="5686" y="3937"/>
                  </a:lnTo>
                  <a:lnTo>
                    <a:pt x="5845" y="4294"/>
                  </a:lnTo>
                  <a:lnTo>
                    <a:pt x="5964" y="4732"/>
                  </a:lnTo>
                  <a:lnTo>
                    <a:pt x="6083" y="5249"/>
                  </a:lnTo>
                  <a:lnTo>
                    <a:pt x="6163" y="5925"/>
                  </a:lnTo>
                  <a:lnTo>
                    <a:pt x="6163" y="6720"/>
                  </a:lnTo>
                  <a:lnTo>
                    <a:pt x="6004" y="6759"/>
                  </a:lnTo>
                  <a:lnTo>
                    <a:pt x="5248" y="6759"/>
                  </a:lnTo>
                  <a:lnTo>
                    <a:pt x="4891" y="6680"/>
                  </a:lnTo>
                  <a:lnTo>
                    <a:pt x="4493" y="6561"/>
                  </a:lnTo>
                  <a:lnTo>
                    <a:pt x="4095" y="6362"/>
                  </a:lnTo>
                  <a:lnTo>
                    <a:pt x="4095" y="6084"/>
                  </a:lnTo>
                  <a:lnTo>
                    <a:pt x="4175" y="5765"/>
                  </a:lnTo>
                  <a:lnTo>
                    <a:pt x="4254" y="5368"/>
                  </a:lnTo>
                  <a:lnTo>
                    <a:pt x="4414" y="4931"/>
                  </a:lnTo>
                  <a:lnTo>
                    <a:pt x="4612" y="4453"/>
                  </a:lnTo>
                  <a:lnTo>
                    <a:pt x="4771" y="4215"/>
                  </a:lnTo>
                  <a:lnTo>
                    <a:pt x="4970" y="3976"/>
                  </a:lnTo>
                  <a:lnTo>
                    <a:pt x="5169" y="3778"/>
                  </a:lnTo>
                  <a:lnTo>
                    <a:pt x="5408" y="3539"/>
                  </a:lnTo>
                  <a:close/>
                  <a:moveTo>
                    <a:pt x="3897" y="9185"/>
                  </a:moveTo>
                  <a:lnTo>
                    <a:pt x="4056" y="9225"/>
                  </a:lnTo>
                  <a:lnTo>
                    <a:pt x="4215" y="9304"/>
                  </a:lnTo>
                  <a:lnTo>
                    <a:pt x="4334" y="9463"/>
                  </a:lnTo>
                  <a:lnTo>
                    <a:pt x="4414" y="9662"/>
                  </a:lnTo>
                  <a:lnTo>
                    <a:pt x="4414" y="9861"/>
                  </a:lnTo>
                  <a:lnTo>
                    <a:pt x="4334" y="10059"/>
                  </a:lnTo>
                  <a:lnTo>
                    <a:pt x="4215" y="10139"/>
                  </a:lnTo>
                  <a:lnTo>
                    <a:pt x="4135" y="10219"/>
                  </a:lnTo>
                  <a:lnTo>
                    <a:pt x="4016" y="10258"/>
                  </a:lnTo>
                  <a:lnTo>
                    <a:pt x="3897" y="10258"/>
                  </a:lnTo>
                  <a:lnTo>
                    <a:pt x="3738" y="10219"/>
                  </a:lnTo>
                  <a:lnTo>
                    <a:pt x="3579" y="10139"/>
                  </a:lnTo>
                  <a:lnTo>
                    <a:pt x="3459" y="9980"/>
                  </a:lnTo>
                  <a:lnTo>
                    <a:pt x="3380" y="9821"/>
                  </a:lnTo>
                  <a:lnTo>
                    <a:pt x="3380" y="9622"/>
                  </a:lnTo>
                  <a:lnTo>
                    <a:pt x="3459" y="9423"/>
                  </a:lnTo>
                  <a:lnTo>
                    <a:pt x="3539" y="9304"/>
                  </a:lnTo>
                  <a:lnTo>
                    <a:pt x="3658" y="9264"/>
                  </a:lnTo>
                  <a:lnTo>
                    <a:pt x="3777" y="9225"/>
                  </a:lnTo>
                  <a:lnTo>
                    <a:pt x="3897" y="9185"/>
                  </a:lnTo>
                  <a:close/>
                  <a:moveTo>
                    <a:pt x="7038" y="0"/>
                  </a:moveTo>
                  <a:lnTo>
                    <a:pt x="6720" y="80"/>
                  </a:lnTo>
                  <a:lnTo>
                    <a:pt x="6441" y="239"/>
                  </a:lnTo>
                  <a:lnTo>
                    <a:pt x="5567" y="875"/>
                  </a:lnTo>
                  <a:lnTo>
                    <a:pt x="5050" y="1312"/>
                  </a:lnTo>
                  <a:lnTo>
                    <a:pt x="4533" y="1790"/>
                  </a:lnTo>
                  <a:lnTo>
                    <a:pt x="3976" y="2306"/>
                  </a:lnTo>
                  <a:lnTo>
                    <a:pt x="3420" y="2863"/>
                  </a:lnTo>
                  <a:lnTo>
                    <a:pt x="2863" y="3499"/>
                  </a:lnTo>
                  <a:lnTo>
                    <a:pt x="2306" y="4175"/>
                  </a:lnTo>
                  <a:lnTo>
                    <a:pt x="1789" y="4931"/>
                  </a:lnTo>
                  <a:lnTo>
                    <a:pt x="1352" y="5686"/>
                  </a:lnTo>
                  <a:lnTo>
                    <a:pt x="915" y="6521"/>
                  </a:lnTo>
                  <a:lnTo>
                    <a:pt x="557" y="7396"/>
                  </a:lnTo>
                  <a:lnTo>
                    <a:pt x="279" y="8310"/>
                  </a:lnTo>
                  <a:lnTo>
                    <a:pt x="159" y="8787"/>
                  </a:lnTo>
                  <a:lnTo>
                    <a:pt x="80" y="9264"/>
                  </a:lnTo>
                  <a:lnTo>
                    <a:pt x="40" y="9741"/>
                  </a:lnTo>
                  <a:lnTo>
                    <a:pt x="0" y="10258"/>
                  </a:lnTo>
                  <a:lnTo>
                    <a:pt x="0" y="10775"/>
                  </a:lnTo>
                  <a:lnTo>
                    <a:pt x="0" y="11292"/>
                  </a:lnTo>
                  <a:lnTo>
                    <a:pt x="40" y="11610"/>
                  </a:lnTo>
                  <a:lnTo>
                    <a:pt x="199" y="11928"/>
                  </a:lnTo>
                  <a:lnTo>
                    <a:pt x="358" y="12167"/>
                  </a:lnTo>
                  <a:lnTo>
                    <a:pt x="557" y="12405"/>
                  </a:lnTo>
                  <a:lnTo>
                    <a:pt x="835" y="12604"/>
                  </a:lnTo>
                  <a:lnTo>
                    <a:pt x="1114" y="12723"/>
                  </a:lnTo>
                  <a:lnTo>
                    <a:pt x="1392" y="12803"/>
                  </a:lnTo>
                  <a:lnTo>
                    <a:pt x="1710" y="12843"/>
                  </a:lnTo>
                  <a:lnTo>
                    <a:pt x="1988" y="12843"/>
                  </a:lnTo>
                  <a:lnTo>
                    <a:pt x="2267" y="12763"/>
                  </a:lnTo>
                  <a:lnTo>
                    <a:pt x="2783" y="12525"/>
                  </a:lnTo>
                  <a:lnTo>
                    <a:pt x="3300" y="12286"/>
                  </a:lnTo>
                  <a:lnTo>
                    <a:pt x="3777" y="12047"/>
                  </a:lnTo>
                  <a:lnTo>
                    <a:pt x="4254" y="11769"/>
                  </a:lnTo>
                  <a:lnTo>
                    <a:pt x="4692" y="11451"/>
                  </a:lnTo>
                  <a:lnTo>
                    <a:pt x="5129" y="11173"/>
                  </a:lnTo>
                  <a:lnTo>
                    <a:pt x="5885" y="10537"/>
                  </a:lnTo>
                  <a:lnTo>
                    <a:pt x="6561" y="9821"/>
                  </a:lnTo>
                  <a:lnTo>
                    <a:pt x="7197" y="9105"/>
                  </a:lnTo>
                  <a:lnTo>
                    <a:pt x="7714" y="8390"/>
                  </a:lnTo>
                  <a:lnTo>
                    <a:pt x="8191" y="7634"/>
                  </a:lnTo>
                  <a:lnTo>
                    <a:pt x="8588" y="6919"/>
                  </a:lnTo>
                  <a:lnTo>
                    <a:pt x="8906" y="6203"/>
                  </a:lnTo>
                  <a:lnTo>
                    <a:pt x="9185" y="5487"/>
                  </a:lnTo>
                  <a:lnTo>
                    <a:pt x="9423" y="4811"/>
                  </a:lnTo>
                  <a:lnTo>
                    <a:pt x="9622" y="4175"/>
                  </a:lnTo>
                  <a:lnTo>
                    <a:pt x="9741" y="3579"/>
                  </a:lnTo>
                  <a:lnTo>
                    <a:pt x="9940" y="2585"/>
                  </a:lnTo>
                  <a:lnTo>
                    <a:pt x="9940" y="2386"/>
                  </a:lnTo>
                  <a:lnTo>
                    <a:pt x="9940" y="2227"/>
                  </a:lnTo>
                  <a:lnTo>
                    <a:pt x="9861" y="1909"/>
                  </a:lnTo>
                  <a:lnTo>
                    <a:pt x="9741" y="1591"/>
                  </a:lnTo>
                  <a:lnTo>
                    <a:pt x="9542" y="1312"/>
                  </a:lnTo>
                  <a:lnTo>
                    <a:pt x="9264" y="1074"/>
                  </a:lnTo>
                  <a:lnTo>
                    <a:pt x="8270" y="358"/>
                  </a:lnTo>
                  <a:lnTo>
                    <a:pt x="8032" y="199"/>
                  </a:lnTo>
                  <a:lnTo>
                    <a:pt x="7793" y="80"/>
                  </a:lnTo>
                  <a:lnTo>
                    <a:pt x="7515" y="0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42"/>
            <p:cNvSpPr/>
            <p:nvPr/>
          </p:nvSpPr>
          <p:spPr>
            <a:xfrm>
              <a:off x="643650" y="2111500"/>
              <a:ext cx="25875" cy="26875"/>
            </a:xfrm>
            <a:custGeom>
              <a:avLst/>
              <a:gdLst/>
              <a:ahLst/>
              <a:cxnLst/>
              <a:rect l="l" t="t" r="r" b="b"/>
              <a:pathLst>
                <a:path w="1035" h="1075" fill="none" extrusionOk="0">
                  <a:moveTo>
                    <a:pt x="518" y="1074"/>
                  </a:moveTo>
                  <a:lnTo>
                    <a:pt x="518" y="1074"/>
                  </a:lnTo>
                  <a:lnTo>
                    <a:pt x="359" y="1035"/>
                  </a:lnTo>
                  <a:lnTo>
                    <a:pt x="200" y="955"/>
                  </a:lnTo>
                  <a:lnTo>
                    <a:pt x="200" y="955"/>
                  </a:lnTo>
                  <a:lnTo>
                    <a:pt x="80" y="796"/>
                  </a:lnTo>
                  <a:lnTo>
                    <a:pt x="1" y="637"/>
                  </a:lnTo>
                  <a:lnTo>
                    <a:pt x="1" y="438"/>
                  </a:lnTo>
                  <a:lnTo>
                    <a:pt x="80" y="239"/>
                  </a:lnTo>
                  <a:lnTo>
                    <a:pt x="80" y="239"/>
                  </a:lnTo>
                  <a:lnTo>
                    <a:pt x="160" y="120"/>
                  </a:lnTo>
                  <a:lnTo>
                    <a:pt x="279" y="80"/>
                  </a:lnTo>
                  <a:lnTo>
                    <a:pt x="398" y="41"/>
                  </a:lnTo>
                  <a:lnTo>
                    <a:pt x="518" y="1"/>
                  </a:lnTo>
                  <a:lnTo>
                    <a:pt x="518" y="1"/>
                  </a:lnTo>
                  <a:lnTo>
                    <a:pt x="677" y="41"/>
                  </a:lnTo>
                  <a:lnTo>
                    <a:pt x="836" y="120"/>
                  </a:lnTo>
                  <a:lnTo>
                    <a:pt x="836" y="120"/>
                  </a:lnTo>
                  <a:lnTo>
                    <a:pt x="955" y="279"/>
                  </a:lnTo>
                  <a:lnTo>
                    <a:pt x="1035" y="478"/>
                  </a:lnTo>
                  <a:lnTo>
                    <a:pt x="1035" y="677"/>
                  </a:lnTo>
                  <a:lnTo>
                    <a:pt x="955" y="875"/>
                  </a:lnTo>
                  <a:lnTo>
                    <a:pt x="955" y="875"/>
                  </a:lnTo>
                  <a:lnTo>
                    <a:pt x="836" y="955"/>
                  </a:lnTo>
                  <a:lnTo>
                    <a:pt x="756" y="1035"/>
                  </a:lnTo>
                  <a:lnTo>
                    <a:pt x="637" y="1074"/>
                  </a:lnTo>
                  <a:lnTo>
                    <a:pt x="518" y="10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42"/>
            <p:cNvSpPr/>
            <p:nvPr/>
          </p:nvSpPr>
          <p:spPr>
            <a:xfrm>
              <a:off x="661550" y="1970350"/>
              <a:ext cx="51700" cy="80550"/>
            </a:xfrm>
            <a:custGeom>
              <a:avLst/>
              <a:gdLst/>
              <a:ahLst/>
              <a:cxnLst/>
              <a:rect l="l" t="t" r="r" b="b"/>
              <a:pathLst>
                <a:path w="2068" h="3222" fill="none" extrusionOk="0">
                  <a:moveTo>
                    <a:pt x="1511" y="3221"/>
                  </a:moveTo>
                  <a:lnTo>
                    <a:pt x="1511" y="3221"/>
                  </a:lnTo>
                  <a:lnTo>
                    <a:pt x="1153" y="3221"/>
                  </a:lnTo>
                  <a:lnTo>
                    <a:pt x="796" y="3142"/>
                  </a:lnTo>
                  <a:lnTo>
                    <a:pt x="398" y="3023"/>
                  </a:lnTo>
                  <a:lnTo>
                    <a:pt x="0" y="2824"/>
                  </a:lnTo>
                  <a:lnTo>
                    <a:pt x="0" y="2824"/>
                  </a:lnTo>
                  <a:lnTo>
                    <a:pt x="0" y="2546"/>
                  </a:lnTo>
                  <a:lnTo>
                    <a:pt x="80" y="2227"/>
                  </a:lnTo>
                  <a:lnTo>
                    <a:pt x="159" y="1830"/>
                  </a:lnTo>
                  <a:lnTo>
                    <a:pt x="319" y="1393"/>
                  </a:lnTo>
                  <a:lnTo>
                    <a:pt x="517" y="915"/>
                  </a:lnTo>
                  <a:lnTo>
                    <a:pt x="676" y="677"/>
                  </a:lnTo>
                  <a:lnTo>
                    <a:pt x="875" y="438"/>
                  </a:lnTo>
                  <a:lnTo>
                    <a:pt x="1074" y="240"/>
                  </a:lnTo>
                  <a:lnTo>
                    <a:pt x="1313" y="1"/>
                  </a:lnTo>
                  <a:lnTo>
                    <a:pt x="1313" y="1"/>
                  </a:lnTo>
                  <a:lnTo>
                    <a:pt x="1432" y="200"/>
                  </a:lnTo>
                  <a:lnTo>
                    <a:pt x="1591" y="399"/>
                  </a:lnTo>
                  <a:lnTo>
                    <a:pt x="1750" y="756"/>
                  </a:lnTo>
                  <a:lnTo>
                    <a:pt x="1869" y="1194"/>
                  </a:lnTo>
                  <a:lnTo>
                    <a:pt x="1988" y="1711"/>
                  </a:lnTo>
                  <a:lnTo>
                    <a:pt x="2068" y="2387"/>
                  </a:lnTo>
                  <a:lnTo>
                    <a:pt x="2068" y="3182"/>
                  </a:lnTo>
                  <a:lnTo>
                    <a:pt x="2068" y="3182"/>
                  </a:lnTo>
                  <a:lnTo>
                    <a:pt x="1909" y="3221"/>
                  </a:lnTo>
                  <a:lnTo>
                    <a:pt x="1511" y="32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42"/>
            <p:cNvSpPr/>
            <p:nvPr/>
          </p:nvSpPr>
          <p:spPr>
            <a:xfrm>
              <a:off x="559175" y="1881900"/>
              <a:ext cx="248525" cy="321075"/>
            </a:xfrm>
            <a:custGeom>
              <a:avLst/>
              <a:gdLst/>
              <a:ahLst/>
              <a:cxnLst/>
              <a:rect l="l" t="t" r="r" b="b"/>
              <a:pathLst>
                <a:path w="9941" h="12843" fill="none" extrusionOk="0">
                  <a:moveTo>
                    <a:pt x="7236" y="0"/>
                  </a:moveTo>
                  <a:lnTo>
                    <a:pt x="7236" y="0"/>
                  </a:lnTo>
                  <a:lnTo>
                    <a:pt x="7038" y="0"/>
                  </a:lnTo>
                  <a:lnTo>
                    <a:pt x="7038" y="0"/>
                  </a:lnTo>
                  <a:lnTo>
                    <a:pt x="6720" y="80"/>
                  </a:lnTo>
                  <a:lnTo>
                    <a:pt x="6441" y="239"/>
                  </a:lnTo>
                  <a:lnTo>
                    <a:pt x="6441" y="239"/>
                  </a:lnTo>
                  <a:lnTo>
                    <a:pt x="5567" y="875"/>
                  </a:lnTo>
                  <a:lnTo>
                    <a:pt x="5050" y="1312"/>
                  </a:lnTo>
                  <a:lnTo>
                    <a:pt x="4533" y="1790"/>
                  </a:lnTo>
                  <a:lnTo>
                    <a:pt x="3976" y="2306"/>
                  </a:lnTo>
                  <a:lnTo>
                    <a:pt x="3420" y="2863"/>
                  </a:lnTo>
                  <a:lnTo>
                    <a:pt x="2863" y="3499"/>
                  </a:lnTo>
                  <a:lnTo>
                    <a:pt x="2306" y="4175"/>
                  </a:lnTo>
                  <a:lnTo>
                    <a:pt x="1789" y="4931"/>
                  </a:lnTo>
                  <a:lnTo>
                    <a:pt x="1352" y="5686"/>
                  </a:lnTo>
                  <a:lnTo>
                    <a:pt x="915" y="6521"/>
                  </a:lnTo>
                  <a:lnTo>
                    <a:pt x="557" y="7396"/>
                  </a:lnTo>
                  <a:lnTo>
                    <a:pt x="279" y="8310"/>
                  </a:lnTo>
                  <a:lnTo>
                    <a:pt x="159" y="8787"/>
                  </a:lnTo>
                  <a:lnTo>
                    <a:pt x="80" y="9264"/>
                  </a:lnTo>
                  <a:lnTo>
                    <a:pt x="40" y="9741"/>
                  </a:lnTo>
                  <a:lnTo>
                    <a:pt x="0" y="10258"/>
                  </a:lnTo>
                  <a:lnTo>
                    <a:pt x="0" y="10775"/>
                  </a:lnTo>
                  <a:lnTo>
                    <a:pt x="0" y="11292"/>
                  </a:lnTo>
                  <a:lnTo>
                    <a:pt x="0" y="11292"/>
                  </a:lnTo>
                  <a:lnTo>
                    <a:pt x="40" y="11610"/>
                  </a:lnTo>
                  <a:lnTo>
                    <a:pt x="199" y="11928"/>
                  </a:lnTo>
                  <a:lnTo>
                    <a:pt x="358" y="12167"/>
                  </a:lnTo>
                  <a:lnTo>
                    <a:pt x="557" y="12405"/>
                  </a:lnTo>
                  <a:lnTo>
                    <a:pt x="835" y="12604"/>
                  </a:lnTo>
                  <a:lnTo>
                    <a:pt x="1114" y="12723"/>
                  </a:lnTo>
                  <a:lnTo>
                    <a:pt x="1392" y="12803"/>
                  </a:lnTo>
                  <a:lnTo>
                    <a:pt x="1710" y="12843"/>
                  </a:lnTo>
                  <a:lnTo>
                    <a:pt x="1710" y="12843"/>
                  </a:lnTo>
                  <a:lnTo>
                    <a:pt x="1988" y="12843"/>
                  </a:lnTo>
                  <a:lnTo>
                    <a:pt x="2267" y="12763"/>
                  </a:lnTo>
                  <a:lnTo>
                    <a:pt x="2267" y="12763"/>
                  </a:lnTo>
                  <a:lnTo>
                    <a:pt x="2783" y="12525"/>
                  </a:lnTo>
                  <a:lnTo>
                    <a:pt x="3300" y="12286"/>
                  </a:lnTo>
                  <a:lnTo>
                    <a:pt x="3777" y="12047"/>
                  </a:lnTo>
                  <a:lnTo>
                    <a:pt x="4254" y="11769"/>
                  </a:lnTo>
                  <a:lnTo>
                    <a:pt x="4692" y="11451"/>
                  </a:lnTo>
                  <a:lnTo>
                    <a:pt x="5129" y="11173"/>
                  </a:lnTo>
                  <a:lnTo>
                    <a:pt x="5885" y="10537"/>
                  </a:lnTo>
                  <a:lnTo>
                    <a:pt x="6561" y="9821"/>
                  </a:lnTo>
                  <a:lnTo>
                    <a:pt x="7197" y="9105"/>
                  </a:lnTo>
                  <a:lnTo>
                    <a:pt x="7714" y="8390"/>
                  </a:lnTo>
                  <a:lnTo>
                    <a:pt x="8191" y="7634"/>
                  </a:lnTo>
                  <a:lnTo>
                    <a:pt x="8588" y="6919"/>
                  </a:lnTo>
                  <a:lnTo>
                    <a:pt x="8906" y="6203"/>
                  </a:lnTo>
                  <a:lnTo>
                    <a:pt x="9185" y="5487"/>
                  </a:lnTo>
                  <a:lnTo>
                    <a:pt x="9423" y="4811"/>
                  </a:lnTo>
                  <a:lnTo>
                    <a:pt x="9622" y="4175"/>
                  </a:lnTo>
                  <a:lnTo>
                    <a:pt x="9741" y="3579"/>
                  </a:lnTo>
                  <a:lnTo>
                    <a:pt x="9940" y="2585"/>
                  </a:lnTo>
                  <a:lnTo>
                    <a:pt x="9940" y="2585"/>
                  </a:lnTo>
                  <a:lnTo>
                    <a:pt x="9940" y="2386"/>
                  </a:lnTo>
                  <a:lnTo>
                    <a:pt x="9940" y="2227"/>
                  </a:lnTo>
                  <a:lnTo>
                    <a:pt x="9940" y="2227"/>
                  </a:lnTo>
                  <a:lnTo>
                    <a:pt x="9861" y="1909"/>
                  </a:lnTo>
                  <a:lnTo>
                    <a:pt x="9741" y="1591"/>
                  </a:lnTo>
                  <a:lnTo>
                    <a:pt x="9542" y="1312"/>
                  </a:lnTo>
                  <a:lnTo>
                    <a:pt x="9264" y="1074"/>
                  </a:lnTo>
                  <a:lnTo>
                    <a:pt x="8270" y="358"/>
                  </a:lnTo>
                  <a:lnTo>
                    <a:pt x="8270" y="358"/>
                  </a:lnTo>
                  <a:lnTo>
                    <a:pt x="8032" y="199"/>
                  </a:lnTo>
                  <a:lnTo>
                    <a:pt x="7793" y="80"/>
                  </a:lnTo>
                  <a:lnTo>
                    <a:pt x="7515" y="0"/>
                  </a:lnTo>
                  <a:lnTo>
                    <a:pt x="72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42"/>
            <p:cNvSpPr/>
            <p:nvPr/>
          </p:nvSpPr>
          <p:spPr>
            <a:xfrm>
              <a:off x="643650" y="2111500"/>
              <a:ext cx="25875" cy="26875"/>
            </a:xfrm>
            <a:custGeom>
              <a:avLst/>
              <a:gdLst/>
              <a:ahLst/>
              <a:cxnLst/>
              <a:rect l="l" t="t" r="r" b="b"/>
              <a:pathLst>
                <a:path w="1035" h="1075" extrusionOk="0">
                  <a:moveTo>
                    <a:pt x="518" y="1"/>
                  </a:moveTo>
                  <a:lnTo>
                    <a:pt x="398" y="41"/>
                  </a:lnTo>
                  <a:lnTo>
                    <a:pt x="279" y="80"/>
                  </a:lnTo>
                  <a:lnTo>
                    <a:pt x="160" y="120"/>
                  </a:lnTo>
                  <a:lnTo>
                    <a:pt x="80" y="239"/>
                  </a:lnTo>
                  <a:lnTo>
                    <a:pt x="1" y="438"/>
                  </a:lnTo>
                  <a:lnTo>
                    <a:pt x="1" y="637"/>
                  </a:lnTo>
                  <a:lnTo>
                    <a:pt x="80" y="796"/>
                  </a:lnTo>
                  <a:lnTo>
                    <a:pt x="200" y="955"/>
                  </a:lnTo>
                  <a:lnTo>
                    <a:pt x="359" y="1035"/>
                  </a:lnTo>
                  <a:lnTo>
                    <a:pt x="518" y="1074"/>
                  </a:lnTo>
                  <a:lnTo>
                    <a:pt x="637" y="1074"/>
                  </a:lnTo>
                  <a:lnTo>
                    <a:pt x="756" y="1035"/>
                  </a:lnTo>
                  <a:lnTo>
                    <a:pt x="836" y="955"/>
                  </a:lnTo>
                  <a:lnTo>
                    <a:pt x="955" y="875"/>
                  </a:lnTo>
                  <a:lnTo>
                    <a:pt x="1035" y="677"/>
                  </a:lnTo>
                  <a:lnTo>
                    <a:pt x="1035" y="478"/>
                  </a:lnTo>
                  <a:lnTo>
                    <a:pt x="955" y="279"/>
                  </a:lnTo>
                  <a:lnTo>
                    <a:pt x="836" y="120"/>
                  </a:lnTo>
                  <a:lnTo>
                    <a:pt x="677" y="41"/>
                  </a:lnTo>
                  <a:lnTo>
                    <a:pt x="518" y="1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42"/>
            <p:cNvSpPr/>
            <p:nvPr/>
          </p:nvSpPr>
          <p:spPr>
            <a:xfrm>
              <a:off x="643650" y="2111500"/>
              <a:ext cx="25875" cy="26875"/>
            </a:xfrm>
            <a:custGeom>
              <a:avLst/>
              <a:gdLst/>
              <a:ahLst/>
              <a:cxnLst/>
              <a:rect l="l" t="t" r="r" b="b"/>
              <a:pathLst>
                <a:path w="1035" h="1075" fill="none" extrusionOk="0">
                  <a:moveTo>
                    <a:pt x="518" y="1"/>
                  </a:moveTo>
                  <a:lnTo>
                    <a:pt x="518" y="1"/>
                  </a:lnTo>
                  <a:lnTo>
                    <a:pt x="398" y="41"/>
                  </a:lnTo>
                  <a:lnTo>
                    <a:pt x="279" y="80"/>
                  </a:lnTo>
                  <a:lnTo>
                    <a:pt x="160" y="120"/>
                  </a:lnTo>
                  <a:lnTo>
                    <a:pt x="80" y="239"/>
                  </a:lnTo>
                  <a:lnTo>
                    <a:pt x="80" y="239"/>
                  </a:lnTo>
                  <a:lnTo>
                    <a:pt x="1" y="438"/>
                  </a:lnTo>
                  <a:lnTo>
                    <a:pt x="1" y="637"/>
                  </a:lnTo>
                  <a:lnTo>
                    <a:pt x="80" y="796"/>
                  </a:lnTo>
                  <a:lnTo>
                    <a:pt x="200" y="955"/>
                  </a:lnTo>
                  <a:lnTo>
                    <a:pt x="200" y="955"/>
                  </a:lnTo>
                  <a:lnTo>
                    <a:pt x="359" y="1035"/>
                  </a:lnTo>
                  <a:lnTo>
                    <a:pt x="518" y="1074"/>
                  </a:lnTo>
                  <a:lnTo>
                    <a:pt x="518" y="1074"/>
                  </a:lnTo>
                  <a:lnTo>
                    <a:pt x="637" y="1074"/>
                  </a:lnTo>
                  <a:lnTo>
                    <a:pt x="756" y="1035"/>
                  </a:lnTo>
                  <a:lnTo>
                    <a:pt x="836" y="955"/>
                  </a:lnTo>
                  <a:lnTo>
                    <a:pt x="955" y="875"/>
                  </a:lnTo>
                  <a:lnTo>
                    <a:pt x="955" y="875"/>
                  </a:lnTo>
                  <a:lnTo>
                    <a:pt x="1035" y="677"/>
                  </a:lnTo>
                  <a:lnTo>
                    <a:pt x="1035" y="478"/>
                  </a:lnTo>
                  <a:lnTo>
                    <a:pt x="955" y="279"/>
                  </a:lnTo>
                  <a:lnTo>
                    <a:pt x="836" y="120"/>
                  </a:lnTo>
                  <a:lnTo>
                    <a:pt x="836" y="120"/>
                  </a:lnTo>
                  <a:lnTo>
                    <a:pt x="677" y="41"/>
                  </a:lnTo>
                  <a:lnTo>
                    <a:pt x="5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42"/>
            <p:cNvSpPr/>
            <p:nvPr/>
          </p:nvSpPr>
          <p:spPr>
            <a:xfrm>
              <a:off x="661550" y="1970350"/>
              <a:ext cx="51700" cy="80550"/>
            </a:xfrm>
            <a:custGeom>
              <a:avLst/>
              <a:gdLst/>
              <a:ahLst/>
              <a:cxnLst/>
              <a:rect l="l" t="t" r="r" b="b"/>
              <a:pathLst>
                <a:path w="2068" h="3222" extrusionOk="0">
                  <a:moveTo>
                    <a:pt x="1313" y="1"/>
                  </a:moveTo>
                  <a:lnTo>
                    <a:pt x="1074" y="240"/>
                  </a:lnTo>
                  <a:lnTo>
                    <a:pt x="875" y="438"/>
                  </a:lnTo>
                  <a:lnTo>
                    <a:pt x="676" y="677"/>
                  </a:lnTo>
                  <a:lnTo>
                    <a:pt x="517" y="915"/>
                  </a:lnTo>
                  <a:lnTo>
                    <a:pt x="319" y="1393"/>
                  </a:lnTo>
                  <a:lnTo>
                    <a:pt x="159" y="1830"/>
                  </a:lnTo>
                  <a:lnTo>
                    <a:pt x="80" y="2227"/>
                  </a:lnTo>
                  <a:lnTo>
                    <a:pt x="0" y="2546"/>
                  </a:lnTo>
                  <a:lnTo>
                    <a:pt x="0" y="2824"/>
                  </a:lnTo>
                  <a:lnTo>
                    <a:pt x="398" y="3023"/>
                  </a:lnTo>
                  <a:lnTo>
                    <a:pt x="796" y="3142"/>
                  </a:lnTo>
                  <a:lnTo>
                    <a:pt x="1153" y="3221"/>
                  </a:lnTo>
                  <a:lnTo>
                    <a:pt x="1909" y="3221"/>
                  </a:lnTo>
                  <a:lnTo>
                    <a:pt x="2068" y="3182"/>
                  </a:lnTo>
                  <a:lnTo>
                    <a:pt x="2068" y="2387"/>
                  </a:lnTo>
                  <a:lnTo>
                    <a:pt x="1988" y="1711"/>
                  </a:lnTo>
                  <a:lnTo>
                    <a:pt x="1869" y="1194"/>
                  </a:lnTo>
                  <a:lnTo>
                    <a:pt x="1750" y="756"/>
                  </a:lnTo>
                  <a:lnTo>
                    <a:pt x="1591" y="399"/>
                  </a:lnTo>
                  <a:lnTo>
                    <a:pt x="1432" y="200"/>
                  </a:lnTo>
                  <a:lnTo>
                    <a:pt x="1313" y="1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42"/>
            <p:cNvSpPr/>
            <p:nvPr/>
          </p:nvSpPr>
          <p:spPr>
            <a:xfrm>
              <a:off x="661550" y="1970350"/>
              <a:ext cx="51700" cy="80550"/>
            </a:xfrm>
            <a:custGeom>
              <a:avLst/>
              <a:gdLst/>
              <a:ahLst/>
              <a:cxnLst/>
              <a:rect l="l" t="t" r="r" b="b"/>
              <a:pathLst>
                <a:path w="2068" h="3222" fill="none" extrusionOk="0">
                  <a:moveTo>
                    <a:pt x="1313" y="1"/>
                  </a:moveTo>
                  <a:lnTo>
                    <a:pt x="1313" y="1"/>
                  </a:lnTo>
                  <a:lnTo>
                    <a:pt x="1074" y="240"/>
                  </a:lnTo>
                  <a:lnTo>
                    <a:pt x="875" y="438"/>
                  </a:lnTo>
                  <a:lnTo>
                    <a:pt x="676" y="677"/>
                  </a:lnTo>
                  <a:lnTo>
                    <a:pt x="517" y="915"/>
                  </a:lnTo>
                  <a:lnTo>
                    <a:pt x="319" y="1393"/>
                  </a:lnTo>
                  <a:lnTo>
                    <a:pt x="159" y="1830"/>
                  </a:lnTo>
                  <a:lnTo>
                    <a:pt x="80" y="2227"/>
                  </a:lnTo>
                  <a:lnTo>
                    <a:pt x="0" y="2546"/>
                  </a:lnTo>
                  <a:lnTo>
                    <a:pt x="0" y="2824"/>
                  </a:lnTo>
                  <a:lnTo>
                    <a:pt x="0" y="2824"/>
                  </a:lnTo>
                  <a:lnTo>
                    <a:pt x="398" y="3023"/>
                  </a:lnTo>
                  <a:lnTo>
                    <a:pt x="796" y="3142"/>
                  </a:lnTo>
                  <a:lnTo>
                    <a:pt x="1153" y="3221"/>
                  </a:lnTo>
                  <a:lnTo>
                    <a:pt x="1511" y="3221"/>
                  </a:lnTo>
                  <a:lnTo>
                    <a:pt x="1511" y="3221"/>
                  </a:lnTo>
                  <a:lnTo>
                    <a:pt x="1909" y="3221"/>
                  </a:lnTo>
                  <a:lnTo>
                    <a:pt x="2068" y="3182"/>
                  </a:lnTo>
                  <a:lnTo>
                    <a:pt x="2068" y="3182"/>
                  </a:lnTo>
                  <a:lnTo>
                    <a:pt x="2068" y="2387"/>
                  </a:lnTo>
                  <a:lnTo>
                    <a:pt x="1988" y="1711"/>
                  </a:lnTo>
                  <a:lnTo>
                    <a:pt x="1869" y="1194"/>
                  </a:lnTo>
                  <a:lnTo>
                    <a:pt x="1750" y="756"/>
                  </a:lnTo>
                  <a:lnTo>
                    <a:pt x="1591" y="399"/>
                  </a:lnTo>
                  <a:lnTo>
                    <a:pt x="1432" y="200"/>
                  </a:lnTo>
                  <a:lnTo>
                    <a:pt x="13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42"/>
            <p:cNvSpPr/>
            <p:nvPr/>
          </p:nvSpPr>
          <p:spPr>
            <a:xfrm>
              <a:off x="430950" y="1748700"/>
              <a:ext cx="153100" cy="144150"/>
            </a:xfrm>
            <a:custGeom>
              <a:avLst/>
              <a:gdLst/>
              <a:ahLst/>
              <a:cxnLst/>
              <a:rect l="l" t="t" r="r" b="b"/>
              <a:pathLst>
                <a:path w="6124" h="5766" extrusionOk="0">
                  <a:moveTo>
                    <a:pt x="915" y="1"/>
                  </a:moveTo>
                  <a:lnTo>
                    <a:pt x="676" y="359"/>
                  </a:lnTo>
                  <a:lnTo>
                    <a:pt x="517" y="677"/>
                  </a:lnTo>
                  <a:lnTo>
                    <a:pt x="358" y="1034"/>
                  </a:lnTo>
                  <a:lnTo>
                    <a:pt x="239" y="1353"/>
                  </a:lnTo>
                  <a:lnTo>
                    <a:pt x="120" y="1671"/>
                  </a:lnTo>
                  <a:lnTo>
                    <a:pt x="80" y="1989"/>
                  </a:lnTo>
                  <a:lnTo>
                    <a:pt x="0" y="2625"/>
                  </a:lnTo>
                  <a:lnTo>
                    <a:pt x="40" y="3181"/>
                  </a:lnTo>
                  <a:lnTo>
                    <a:pt x="120" y="3659"/>
                  </a:lnTo>
                  <a:lnTo>
                    <a:pt x="239" y="4136"/>
                  </a:lnTo>
                  <a:lnTo>
                    <a:pt x="358" y="4493"/>
                  </a:lnTo>
                  <a:lnTo>
                    <a:pt x="557" y="4454"/>
                  </a:lnTo>
                  <a:lnTo>
                    <a:pt x="756" y="4414"/>
                  </a:lnTo>
                  <a:lnTo>
                    <a:pt x="1074" y="4454"/>
                  </a:lnTo>
                  <a:lnTo>
                    <a:pt x="1352" y="4573"/>
                  </a:lnTo>
                  <a:lnTo>
                    <a:pt x="2227" y="4971"/>
                  </a:lnTo>
                  <a:lnTo>
                    <a:pt x="2465" y="5130"/>
                  </a:lnTo>
                  <a:lnTo>
                    <a:pt x="2704" y="5328"/>
                  </a:lnTo>
                  <a:lnTo>
                    <a:pt x="2863" y="5527"/>
                  </a:lnTo>
                  <a:lnTo>
                    <a:pt x="2942" y="5766"/>
                  </a:lnTo>
                  <a:lnTo>
                    <a:pt x="3340" y="5646"/>
                  </a:lnTo>
                  <a:lnTo>
                    <a:pt x="3738" y="5448"/>
                  </a:lnTo>
                  <a:lnTo>
                    <a:pt x="4215" y="5209"/>
                  </a:lnTo>
                  <a:lnTo>
                    <a:pt x="4652" y="4891"/>
                  </a:lnTo>
                  <a:lnTo>
                    <a:pt x="5089" y="4454"/>
                  </a:lnTo>
                  <a:lnTo>
                    <a:pt x="5328" y="4175"/>
                  </a:lnTo>
                  <a:lnTo>
                    <a:pt x="5527" y="3897"/>
                  </a:lnTo>
                  <a:lnTo>
                    <a:pt x="5686" y="3579"/>
                  </a:lnTo>
                  <a:lnTo>
                    <a:pt x="5885" y="3261"/>
                  </a:lnTo>
                  <a:lnTo>
                    <a:pt x="6004" y="2863"/>
                  </a:lnTo>
                  <a:lnTo>
                    <a:pt x="6123" y="2466"/>
                  </a:lnTo>
                  <a:lnTo>
                    <a:pt x="6004" y="2426"/>
                  </a:lnTo>
                  <a:lnTo>
                    <a:pt x="5368" y="2426"/>
                  </a:lnTo>
                  <a:lnTo>
                    <a:pt x="5010" y="2466"/>
                  </a:lnTo>
                  <a:lnTo>
                    <a:pt x="4652" y="2545"/>
                  </a:lnTo>
                  <a:lnTo>
                    <a:pt x="4215" y="2704"/>
                  </a:lnTo>
                  <a:lnTo>
                    <a:pt x="3777" y="2903"/>
                  </a:lnTo>
                  <a:lnTo>
                    <a:pt x="3261" y="3181"/>
                  </a:lnTo>
                  <a:lnTo>
                    <a:pt x="2744" y="3579"/>
                  </a:lnTo>
                  <a:lnTo>
                    <a:pt x="2187" y="4016"/>
                  </a:lnTo>
                  <a:lnTo>
                    <a:pt x="2227" y="3500"/>
                  </a:lnTo>
                  <a:lnTo>
                    <a:pt x="2227" y="2983"/>
                  </a:lnTo>
                  <a:lnTo>
                    <a:pt x="2147" y="2545"/>
                  </a:lnTo>
                  <a:lnTo>
                    <a:pt x="2108" y="2148"/>
                  </a:lnTo>
                  <a:lnTo>
                    <a:pt x="1988" y="1790"/>
                  </a:lnTo>
                  <a:lnTo>
                    <a:pt x="1909" y="1432"/>
                  </a:lnTo>
                  <a:lnTo>
                    <a:pt x="1630" y="915"/>
                  </a:lnTo>
                  <a:lnTo>
                    <a:pt x="1392" y="478"/>
                  </a:lnTo>
                  <a:lnTo>
                    <a:pt x="1153" y="199"/>
                  </a:lnTo>
                  <a:lnTo>
                    <a:pt x="915" y="1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42"/>
            <p:cNvSpPr/>
            <p:nvPr/>
          </p:nvSpPr>
          <p:spPr>
            <a:xfrm>
              <a:off x="430950" y="1748700"/>
              <a:ext cx="153100" cy="144150"/>
            </a:xfrm>
            <a:custGeom>
              <a:avLst/>
              <a:gdLst/>
              <a:ahLst/>
              <a:cxnLst/>
              <a:rect l="l" t="t" r="r" b="b"/>
              <a:pathLst>
                <a:path w="6124" h="5766" fill="none" extrusionOk="0">
                  <a:moveTo>
                    <a:pt x="915" y="1"/>
                  </a:moveTo>
                  <a:lnTo>
                    <a:pt x="915" y="1"/>
                  </a:lnTo>
                  <a:lnTo>
                    <a:pt x="676" y="359"/>
                  </a:lnTo>
                  <a:lnTo>
                    <a:pt x="517" y="677"/>
                  </a:lnTo>
                  <a:lnTo>
                    <a:pt x="358" y="1034"/>
                  </a:lnTo>
                  <a:lnTo>
                    <a:pt x="239" y="1353"/>
                  </a:lnTo>
                  <a:lnTo>
                    <a:pt x="120" y="1671"/>
                  </a:lnTo>
                  <a:lnTo>
                    <a:pt x="80" y="1989"/>
                  </a:lnTo>
                  <a:lnTo>
                    <a:pt x="0" y="2625"/>
                  </a:lnTo>
                  <a:lnTo>
                    <a:pt x="40" y="3181"/>
                  </a:lnTo>
                  <a:lnTo>
                    <a:pt x="120" y="3659"/>
                  </a:lnTo>
                  <a:lnTo>
                    <a:pt x="239" y="4136"/>
                  </a:lnTo>
                  <a:lnTo>
                    <a:pt x="358" y="4493"/>
                  </a:lnTo>
                  <a:lnTo>
                    <a:pt x="358" y="4493"/>
                  </a:lnTo>
                  <a:lnTo>
                    <a:pt x="557" y="4454"/>
                  </a:lnTo>
                  <a:lnTo>
                    <a:pt x="756" y="4414"/>
                  </a:lnTo>
                  <a:lnTo>
                    <a:pt x="756" y="4414"/>
                  </a:lnTo>
                  <a:lnTo>
                    <a:pt x="1074" y="4454"/>
                  </a:lnTo>
                  <a:lnTo>
                    <a:pt x="1352" y="4573"/>
                  </a:lnTo>
                  <a:lnTo>
                    <a:pt x="2227" y="4971"/>
                  </a:lnTo>
                  <a:lnTo>
                    <a:pt x="2227" y="4971"/>
                  </a:lnTo>
                  <a:lnTo>
                    <a:pt x="2465" y="5130"/>
                  </a:lnTo>
                  <a:lnTo>
                    <a:pt x="2704" y="5328"/>
                  </a:lnTo>
                  <a:lnTo>
                    <a:pt x="2863" y="5527"/>
                  </a:lnTo>
                  <a:lnTo>
                    <a:pt x="2942" y="5766"/>
                  </a:lnTo>
                  <a:lnTo>
                    <a:pt x="2942" y="5766"/>
                  </a:lnTo>
                  <a:lnTo>
                    <a:pt x="3340" y="5646"/>
                  </a:lnTo>
                  <a:lnTo>
                    <a:pt x="3738" y="5448"/>
                  </a:lnTo>
                  <a:lnTo>
                    <a:pt x="4215" y="5209"/>
                  </a:lnTo>
                  <a:lnTo>
                    <a:pt x="4652" y="4891"/>
                  </a:lnTo>
                  <a:lnTo>
                    <a:pt x="5089" y="4454"/>
                  </a:lnTo>
                  <a:lnTo>
                    <a:pt x="5328" y="4175"/>
                  </a:lnTo>
                  <a:lnTo>
                    <a:pt x="5527" y="3897"/>
                  </a:lnTo>
                  <a:lnTo>
                    <a:pt x="5686" y="3579"/>
                  </a:lnTo>
                  <a:lnTo>
                    <a:pt x="5885" y="3261"/>
                  </a:lnTo>
                  <a:lnTo>
                    <a:pt x="6004" y="2863"/>
                  </a:lnTo>
                  <a:lnTo>
                    <a:pt x="6123" y="2466"/>
                  </a:lnTo>
                  <a:lnTo>
                    <a:pt x="6123" y="2466"/>
                  </a:lnTo>
                  <a:lnTo>
                    <a:pt x="6004" y="2426"/>
                  </a:lnTo>
                  <a:lnTo>
                    <a:pt x="5646" y="2426"/>
                  </a:lnTo>
                  <a:lnTo>
                    <a:pt x="5646" y="2426"/>
                  </a:lnTo>
                  <a:lnTo>
                    <a:pt x="5368" y="2426"/>
                  </a:lnTo>
                  <a:lnTo>
                    <a:pt x="5010" y="2466"/>
                  </a:lnTo>
                  <a:lnTo>
                    <a:pt x="4652" y="2545"/>
                  </a:lnTo>
                  <a:lnTo>
                    <a:pt x="4215" y="2704"/>
                  </a:lnTo>
                  <a:lnTo>
                    <a:pt x="3777" y="2903"/>
                  </a:lnTo>
                  <a:lnTo>
                    <a:pt x="3261" y="3181"/>
                  </a:lnTo>
                  <a:lnTo>
                    <a:pt x="2744" y="3579"/>
                  </a:lnTo>
                  <a:lnTo>
                    <a:pt x="2187" y="4016"/>
                  </a:lnTo>
                  <a:lnTo>
                    <a:pt x="2187" y="4016"/>
                  </a:lnTo>
                  <a:lnTo>
                    <a:pt x="2227" y="3500"/>
                  </a:lnTo>
                  <a:lnTo>
                    <a:pt x="2227" y="2983"/>
                  </a:lnTo>
                  <a:lnTo>
                    <a:pt x="2147" y="2545"/>
                  </a:lnTo>
                  <a:lnTo>
                    <a:pt x="2108" y="2148"/>
                  </a:lnTo>
                  <a:lnTo>
                    <a:pt x="1988" y="1790"/>
                  </a:lnTo>
                  <a:lnTo>
                    <a:pt x="1909" y="1432"/>
                  </a:lnTo>
                  <a:lnTo>
                    <a:pt x="1630" y="915"/>
                  </a:lnTo>
                  <a:lnTo>
                    <a:pt x="1392" y="478"/>
                  </a:lnTo>
                  <a:lnTo>
                    <a:pt x="1153" y="199"/>
                  </a:lnTo>
                  <a:lnTo>
                    <a:pt x="91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42"/>
            <p:cNvSpPr/>
            <p:nvPr/>
          </p:nvSpPr>
          <p:spPr>
            <a:xfrm>
              <a:off x="339500" y="1859025"/>
              <a:ext cx="167025" cy="272375"/>
            </a:xfrm>
            <a:custGeom>
              <a:avLst/>
              <a:gdLst/>
              <a:ahLst/>
              <a:cxnLst/>
              <a:rect l="l" t="t" r="r" b="b"/>
              <a:pathLst>
                <a:path w="6681" h="10895" extrusionOk="0">
                  <a:moveTo>
                    <a:pt x="3261" y="3102"/>
                  </a:moveTo>
                  <a:lnTo>
                    <a:pt x="3420" y="3182"/>
                  </a:lnTo>
                  <a:lnTo>
                    <a:pt x="3539" y="3341"/>
                  </a:lnTo>
                  <a:lnTo>
                    <a:pt x="3738" y="3579"/>
                  </a:lnTo>
                  <a:lnTo>
                    <a:pt x="3897" y="3897"/>
                  </a:lnTo>
                  <a:lnTo>
                    <a:pt x="4056" y="4295"/>
                  </a:lnTo>
                  <a:lnTo>
                    <a:pt x="4215" y="4812"/>
                  </a:lnTo>
                  <a:lnTo>
                    <a:pt x="4334" y="5448"/>
                  </a:lnTo>
                  <a:lnTo>
                    <a:pt x="4056" y="5527"/>
                  </a:lnTo>
                  <a:lnTo>
                    <a:pt x="3778" y="5567"/>
                  </a:lnTo>
                  <a:lnTo>
                    <a:pt x="3420" y="5607"/>
                  </a:lnTo>
                  <a:lnTo>
                    <a:pt x="3062" y="5567"/>
                  </a:lnTo>
                  <a:lnTo>
                    <a:pt x="2704" y="5488"/>
                  </a:lnTo>
                  <a:lnTo>
                    <a:pt x="2664" y="5249"/>
                  </a:lnTo>
                  <a:lnTo>
                    <a:pt x="2625" y="5011"/>
                  </a:lnTo>
                  <a:lnTo>
                    <a:pt x="2664" y="4693"/>
                  </a:lnTo>
                  <a:lnTo>
                    <a:pt x="2704" y="4295"/>
                  </a:lnTo>
                  <a:lnTo>
                    <a:pt x="2823" y="3897"/>
                  </a:lnTo>
                  <a:lnTo>
                    <a:pt x="2982" y="3500"/>
                  </a:lnTo>
                  <a:lnTo>
                    <a:pt x="3141" y="3301"/>
                  </a:lnTo>
                  <a:lnTo>
                    <a:pt x="3261" y="3102"/>
                  </a:lnTo>
                  <a:close/>
                  <a:moveTo>
                    <a:pt x="3062" y="7714"/>
                  </a:moveTo>
                  <a:lnTo>
                    <a:pt x="3221" y="7754"/>
                  </a:lnTo>
                  <a:lnTo>
                    <a:pt x="3340" y="7834"/>
                  </a:lnTo>
                  <a:lnTo>
                    <a:pt x="3420" y="7993"/>
                  </a:lnTo>
                  <a:lnTo>
                    <a:pt x="3460" y="8152"/>
                  </a:lnTo>
                  <a:lnTo>
                    <a:pt x="3420" y="8311"/>
                  </a:lnTo>
                  <a:lnTo>
                    <a:pt x="3340" y="8390"/>
                  </a:lnTo>
                  <a:lnTo>
                    <a:pt x="3261" y="8470"/>
                  </a:lnTo>
                  <a:lnTo>
                    <a:pt x="3141" y="8509"/>
                  </a:lnTo>
                  <a:lnTo>
                    <a:pt x="3022" y="8549"/>
                  </a:lnTo>
                  <a:lnTo>
                    <a:pt x="2863" y="8509"/>
                  </a:lnTo>
                  <a:lnTo>
                    <a:pt x="2744" y="8390"/>
                  </a:lnTo>
                  <a:lnTo>
                    <a:pt x="2664" y="8271"/>
                  </a:lnTo>
                  <a:lnTo>
                    <a:pt x="2625" y="8112"/>
                  </a:lnTo>
                  <a:lnTo>
                    <a:pt x="2664" y="7953"/>
                  </a:lnTo>
                  <a:lnTo>
                    <a:pt x="2744" y="7834"/>
                  </a:lnTo>
                  <a:lnTo>
                    <a:pt x="2823" y="7754"/>
                  </a:lnTo>
                  <a:lnTo>
                    <a:pt x="2943" y="7714"/>
                  </a:lnTo>
                  <a:close/>
                  <a:moveTo>
                    <a:pt x="4414" y="1"/>
                  </a:moveTo>
                  <a:lnTo>
                    <a:pt x="4215" y="41"/>
                  </a:lnTo>
                  <a:lnTo>
                    <a:pt x="4016" y="80"/>
                  </a:lnTo>
                  <a:lnTo>
                    <a:pt x="3778" y="200"/>
                  </a:lnTo>
                  <a:lnTo>
                    <a:pt x="3579" y="359"/>
                  </a:lnTo>
                  <a:lnTo>
                    <a:pt x="2982" y="995"/>
                  </a:lnTo>
                  <a:lnTo>
                    <a:pt x="2306" y="1830"/>
                  </a:lnTo>
                  <a:lnTo>
                    <a:pt x="1988" y="2347"/>
                  </a:lnTo>
                  <a:lnTo>
                    <a:pt x="1631" y="2864"/>
                  </a:lnTo>
                  <a:lnTo>
                    <a:pt x="1273" y="3420"/>
                  </a:lnTo>
                  <a:lnTo>
                    <a:pt x="955" y="4056"/>
                  </a:lnTo>
                  <a:lnTo>
                    <a:pt x="676" y="4693"/>
                  </a:lnTo>
                  <a:lnTo>
                    <a:pt x="438" y="5368"/>
                  </a:lnTo>
                  <a:lnTo>
                    <a:pt x="239" y="6084"/>
                  </a:lnTo>
                  <a:lnTo>
                    <a:pt x="80" y="6800"/>
                  </a:lnTo>
                  <a:lnTo>
                    <a:pt x="0" y="7555"/>
                  </a:lnTo>
                  <a:lnTo>
                    <a:pt x="0" y="8350"/>
                  </a:lnTo>
                  <a:lnTo>
                    <a:pt x="80" y="9146"/>
                  </a:lnTo>
                  <a:lnTo>
                    <a:pt x="239" y="9941"/>
                  </a:lnTo>
                  <a:lnTo>
                    <a:pt x="319" y="10140"/>
                  </a:lnTo>
                  <a:lnTo>
                    <a:pt x="438" y="10338"/>
                  </a:lnTo>
                  <a:lnTo>
                    <a:pt x="597" y="10497"/>
                  </a:lnTo>
                  <a:lnTo>
                    <a:pt x="756" y="10656"/>
                  </a:lnTo>
                  <a:lnTo>
                    <a:pt x="955" y="10736"/>
                  </a:lnTo>
                  <a:lnTo>
                    <a:pt x="1153" y="10815"/>
                  </a:lnTo>
                  <a:lnTo>
                    <a:pt x="1352" y="10895"/>
                  </a:lnTo>
                  <a:lnTo>
                    <a:pt x="1591" y="10895"/>
                  </a:lnTo>
                  <a:lnTo>
                    <a:pt x="1909" y="10855"/>
                  </a:lnTo>
                  <a:lnTo>
                    <a:pt x="2068" y="10815"/>
                  </a:lnTo>
                  <a:lnTo>
                    <a:pt x="2227" y="10736"/>
                  </a:lnTo>
                  <a:lnTo>
                    <a:pt x="2982" y="10219"/>
                  </a:lnTo>
                  <a:lnTo>
                    <a:pt x="3619" y="9623"/>
                  </a:lnTo>
                  <a:lnTo>
                    <a:pt x="4215" y="9066"/>
                  </a:lnTo>
                  <a:lnTo>
                    <a:pt x="4732" y="8430"/>
                  </a:lnTo>
                  <a:lnTo>
                    <a:pt x="5129" y="7794"/>
                  </a:lnTo>
                  <a:lnTo>
                    <a:pt x="5487" y="7158"/>
                  </a:lnTo>
                  <a:lnTo>
                    <a:pt x="5805" y="6521"/>
                  </a:lnTo>
                  <a:lnTo>
                    <a:pt x="6044" y="5846"/>
                  </a:lnTo>
                  <a:lnTo>
                    <a:pt x="6243" y="5209"/>
                  </a:lnTo>
                  <a:lnTo>
                    <a:pt x="6402" y="4613"/>
                  </a:lnTo>
                  <a:lnTo>
                    <a:pt x="6521" y="4017"/>
                  </a:lnTo>
                  <a:lnTo>
                    <a:pt x="6600" y="3460"/>
                  </a:lnTo>
                  <a:lnTo>
                    <a:pt x="6680" y="2426"/>
                  </a:lnTo>
                  <a:lnTo>
                    <a:pt x="6640" y="1631"/>
                  </a:lnTo>
                  <a:lnTo>
                    <a:pt x="6600" y="1353"/>
                  </a:lnTo>
                  <a:lnTo>
                    <a:pt x="6521" y="1114"/>
                  </a:lnTo>
                  <a:lnTo>
                    <a:pt x="6362" y="915"/>
                  </a:lnTo>
                  <a:lnTo>
                    <a:pt x="6123" y="717"/>
                  </a:lnTo>
                  <a:lnTo>
                    <a:pt x="5885" y="558"/>
                  </a:lnTo>
                  <a:lnTo>
                    <a:pt x="5010" y="160"/>
                  </a:lnTo>
                  <a:lnTo>
                    <a:pt x="4732" y="41"/>
                  </a:lnTo>
                  <a:lnTo>
                    <a:pt x="4414" y="1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42"/>
            <p:cNvSpPr/>
            <p:nvPr/>
          </p:nvSpPr>
          <p:spPr>
            <a:xfrm>
              <a:off x="405100" y="205187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398" y="835"/>
                  </a:moveTo>
                  <a:lnTo>
                    <a:pt x="398" y="835"/>
                  </a:lnTo>
                  <a:lnTo>
                    <a:pt x="239" y="795"/>
                  </a:lnTo>
                  <a:lnTo>
                    <a:pt x="239" y="795"/>
                  </a:lnTo>
                  <a:lnTo>
                    <a:pt x="120" y="676"/>
                  </a:lnTo>
                  <a:lnTo>
                    <a:pt x="40" y="557"/>
                  </a:lnTo>
                  <a:lnTo>
                    <a:pt x="1" y="398"/>
                  </a:lnTo>
                  <a:lnTo>
                    <a:pt x="40" y="239"/>
                  </a:lnTo>
                  <a:lnTo>
                    <a:pt x="40" y="239"/>
                  </a:lnTo>
                  <a:lnTo>
                    <a:pt x="120" y="120"/>
                  </a:lnTo>
                  <a:lnTo>
                    <a:pt x="199" y="40"/>
                  </a:lnTo>
                  <a:lnTo>
                    <a:pt x="319" y="0"/>
                  </a:lnTo>
                  <a:lnTo>
                    <a:pt x="438" y="0"/>
                  </a:lnTo>
                  <a:lnTo>
                    <a:pt x="438" y="0"/>
                  </a:lnTo>
                  <a:lnTo>
                    <a:pt x="597" y="40"/>
                  </a:lnTo>
                  <a:lnTo>
                    <a:pt x="597" y="40"/>
                  </a:lnTo>
                  <a:lnTo>
                    <a:pt x="716" y="120"/>
                  </a:lnTo>
                  <a:lnTo>
                    <a:pt x="796" y="279"/>
                  </a:lnTo>
                  <a:lnTo>
                    <a:pt x="836" y="438"/>
                  </a:lnTo>
                  <a:lnTo>
                    <a:pt x="796" y="597"/>
                  </a:lnTo>
                  <a:lnTo>
                    <a:pt x="796" y="597"/>
                  </a:lnTo>
                  <a:lnTo>
                    <a:pt x="716" y="676"/>
                  </a:lnTo>
                  <a:lnTo>
                    <a:pt x="637" y="756"/>
                  </a:lnTo>
                  <a:lnTo>
                    <a:pt x="517" y="795"/>
                  </a:lnTo>
                  <a:lnTo>
                    <a:pt x="398" y="8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42"/>
            <p:cNvSpPr/>
            <p:nvPr/>
          </p:nvSpPr>
          <p:spPr>
            <a:xfrm>
              <a:off x="405100" y="1936575"/>
              <a:ext cx="42775" cy="62625"/>
            </a:xfrm>
            <a:custGeom>
              <a:avLst/>
              <a:gdLst/>
              <a:ahLst/>
              <a:cxnLst/>
              <a:rect l="l" t="t" r="r" b="b"/>
              <a:pathLst>
                <a:path w="1711" h="2505" fill="none" extrusionOk="0">
                  <a:moveTo>
                    <a:pt x="796" y="2505"/>
                  </a:moveTo>
                  <a:lnTo>
                    <a:pt x="796" y="2505"/>
                  </a:lnTo>
                  <a:lnTo>
                    <a:pt x="438" y="2465"/>
                  </a:lnTo>
                  <a:lnTo>
                    <a:pt x="80" y="2386"/>
                  </a:lnTo>
                  <a:lnTo>
                    <a:pt x="80" y="2386"/>
                  </a:lnTo>
                  <a:lnTo>
                    <a:pt x="40" y="2147"/>
                  </a:lnTo>
                  <a:lnTo>
                    <a:pt x="1" y="1909"/>
                  </a:lnTo>
                  <a:lnTo>
                    <a:pt x="40" y="1591"/>
                  </a:lnTo>
                  <a:lnTo>
                    <a:pt x="80" y="1193"/>
                  </a:lnTo>
                  <a:lnTo>
                    <a:pt x="199" y="795"/>
                  </a:lnTo>
                  <a:lnTo>
                    <a:pt x="358" y="398"/>
                  </a:lnTo>
                  <a:lnTo>
                    <a:pt x="517" y="199"/>
                  </a:lnTo>
                  <a:lnTo>
                    <a:pt x="637" y="0"/>
                  </a:lnTo>
                  <a:lnTo>
                    <a:pt x="637" y="0"/>
                  </a:lnTo>
                  <a:lnTo>
                    <a:pt x="796" y="80"/>
                  </a:lnTo>
                  <a:lnTo>
                    <a:pt x="915" y="239"/>
                  </a:lnTo>
                  <a:lnTo>
                    <a:pt x="1114" y="477"/>
                  </a:lnTo>
                  <a:lnTo>
                    <a:pt x="1273" y="795"/>
                  </a:lnTo>
                  <a:lnTo>
                    <a:pt x="1432" y="1193"/>
                  </a:lnTo>
                  <a:lnTo>
                    <a:pt x="1591" y="1710"/>
                  </a:lnTo>
                  <a:lnTo>
                    <a:pt x="1710" y="2346"/>
                  </a:lnTo>
                  <a:lnTo>
                    <a:pt x="1710" y="2346"/>
                  </a:lnTo>
                  <a:lnTo>
                    <a:pt x="1432" y="2425"/>
                  </a:lnTo>
                  <a:lnTo>
                    <a:pt x="1154" y="2465"/>
                  </a:lnTo>
                  <a:lnTo>
                    <a:pt x="796" y="250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42"/>
            <p:cNvSpPr/>
            <p:nvPr/>
          </p:nvSpPr>
          <p:spPr>
            <a:xfrm>
              <a:off x="339500" y="1859025"/>
              <a:ext cx="167025" cy="272375"/>
            </a:xfrm>
            <a:custGeom>
              <a:avLst/>
              <a:gdLst/>
              <a:ahLst/>
              <a:cxnLst/>
              <a:rect l="l" t="t" r="r" b="b"/>
              <a:pathLst>
                <a:path w="6681" h="10895" fill="none" extrusionOk="0">
                  <a:moveTo>
                    <a:pt x="4414" y="1"/>
                  </a:moveTo>
                  <a:lnTo>
                    <a:pt x="4414" y="1"/>
                  </a:lnTo>
                  <a:lnTo>
                    <a:pt x="4215" y="41"/>
                  </a:lnTo>
                  <a:lnTo>
                    <a:pt x="4016" y="80"/>
                  </a:lnTo>
                  <a:lnTo>
                    <a:pt x="4016" y="80"/>
                  </a:lnTo>
                  <a:lnTo>
                    <a:pt x="3778" y="200"/>
                  </a:lnTo>
                  <a:lnTo>
                    <a:pt x="3579" y="359"/>
                  </a:lnTo>
                  <a:lnTo>
                    <a:pt x="3579" y="359"/>
                  </a:lnTo>
                  <a:lnTo>
                    <a:pt x="2982" y="995"/>
                  </a:lnTo>
                  <a:lnTo>
                    <a:pt x="2306" y="1830"/>
                  </a:lnTo>
                  <a:lnTo>
                    <a:pt x="1988" y="2347"/>
                  </a:lnTo>
                  <a:lnTo>
                    <a:pt x="1631" y="2864"/>
                  </a:lnTo>
                  <a:lnTo>
                    <a:pt x="1273" y="3420"/>
                  </a:lnTo>
                  <a:lnTo>
                    <a:pt x="955" y="4056"/>
                  </a:lnTo>
                  <a:lnTo>
                    <a:pt x="676" y="4693"/>
                  </a:lnTo>
                  <a:lnTo>
                    <a:pt x="438" y="5368"/>
                  </a:lnTo>
                  <a:lnTo>
                    <a:pt x="239" y="6084"/>
                  </a:lnTo>
                  <a:lnTo>
                    <a:pt x="80" y="6800"/>
                  </a:lnTo>
                  <a:lnTo>
                    <a:pt x="0" y="7555"/>
                  </a:lnTo>
                  <a:lnTo>
                    <a:pt x="0" y="8350"/>
                  </a:lnTo>
                  <a:lnTo>
                    <a:pt x="80" y="9146"/>
                  </a:lnTo>
                  <a:lnTo>
                    <a:pt x="239" y="9941"/>
                  </a:lnTo>
                  <a:lnTo>
                    <a:pt x="239" y="9941"/>
                  </a:lnTo>
                  <a:lnTo>
                    <a:pt x="319" y="10140"/>
                  </a:lnTo>
                  <a:lnTo>
                    <a:pt x="438" y="10338"/>
                  </a:lnTo>
                  <a:lnTo>
                    <a:pt x="597" y="10497"/>
                  </a:lnTo>
                  <a:lnTo>
                    <a:pt x="756" y="10656"/>
                  </a:lnTo>
                  <a:lnTo>
                    <a:pt x="955" y="10736"/>
                  </a:lnTo>
                  <a:lnTo>
                    <a:pt x="1153" y="10815"/>
                  </a:lnTo>
                  <a:lnTo>
                    <a:pt x="1352" y="10895"/>
                  </a:lnTo>
                  <a:lnTo>
                    <a:pt x="1591" y="10895"/>
                  </a:lnTo>
                  <a:lnTo>
                    <a:pt x="1591" y="10895"/>
                  </a:lnTo>
                  <a:lnTo>
                    <a:pt x="1909" y="10855"/>
                  </a:lnTo>
                  <a:lnTo>
                    <a:pt x="2068" y="10815"/>
                  </a:lnTo>
                  <a:lnTo>
                    <a:pt x="2227" y="10736"/>
                  </a:lnTo>
                  <a:lnTo>
                    <a:pt x="2227" y="10736"/>
                  </a:lnTo>
                  <a:lnTo>
                    <a:pt x="2982" y="10219"/>
                  </a:lnTo>
                  <a:lnTo>
                    <a:pt x="3619" y="9623"/>
                  </a:lnTo>
                  <a:lnTo>
                    <a:pt x="4215" y="9066"/>
                  </a:lnTo>
                  <a:lnTo>
                    <a:pt x="4732" y="8430"/>
                  </a:lnTo>
                  <a:lnTo>
                    <a:pt x="5129" y="7794"/>
                  </a:lnTo>
                  <a:lnTo>
                    <a:pt x="5487" y="7158"/>
                  </a:lnTo>
                  <a:lnTo>
                    <a:pt x="5805" y="6521"/>
                  </a:lnTo>
                  <a:lnTo>
                    <a:pt x="6044" y="5846"/>
                  </a:lnTo>
                  <a:lnTo>
                    <a:pt x="6243" y="5209"/>
                  </a:lnTo>
                  <a:lnTo>
                    <a:pt x="6402" y="4613"/>
                  </a:lnTo>
                  <a:lnTo>
                    <a:pt x="6521" y="4017"/>
                  </a:lnTo>
                  <a:lnTo>
                    <a:pt x="6600" y="3460"/>
                  </a:lnTo>
                  <a:lnTo>
                    <a:pt x="6680" y="2426"/>
                  </a:lnTo>
                  <a:lnTo>
                    <a:pt x="6640" y="1631"/>
                  </a:lnTo>
                  <a:lnTo>
                    <a:pt x="6640" y="1631"/>
                  </a:lnTo>
                  <a:lnTo>
                    <a:pt x="6600" y="1353"/>
                  </a:lnTo>
                  <a:lnTo>
                    <a:pt x="6600" y="1353"/>
                  </a:lnTo>
                  <a:lnTo>
                    <a:pt x="6521" y="1114"/>
                  </a:lnTo>
                  <a:lnTo>
                    <a:pt x="6362" y="915"/>
                  </a:lnTo>
                  <a:lnTo>
                    <a:pt x="6123" y="717"/>
                  </a:lnTo>
                  <a:lnTo>
                    <a:pt x="5885" y="558"/>
                  </a:lnTo>
                  <a:lnTo>
                    <a:pt x="5010" y="160"/>
                  </a:lnTo>
                  <a:lnTo>
                    <a:pt x="5010" y="160"/>
                  </a:lnTo>
                  <a:lnTo>
                    <a:pt x="4732" y="41"/>
                  </a:lnTo>
                  <a:lnTo>
                    <a:pt x="441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42"/>
            <p:cNvSpPr/>
            <p:nvPr/>
          </p:nvSpPr>
          <p:spPr>
            <a:xfrm>
              <a:off x="405100" y="205187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extrusionOk="0">
                  <a:moveTo>
                    <a:pt x="319" y="0"/>
                  </a:moveTo>
                  <a:lnTo>
                    <a:pt x="199" y="40"/>
                  </a:lnTo>
                  <a:lnTo>
                    <a:pt x="120" y="120"/>
                  </a:lnTo>
                  <a:lnTo>
                    <a:pt x="40" y="239"/>
                  </a:lnTo>
                  <a:lnTo>
                    <a:pt x="1" y="398"/>
                  </a:lnTo>
                  <a:lnTo>
                    <a:pt x="40" y="557"/>
                  </a:lnTo>
                  <a:lnTo>
                    <a:pt x="120" y="676"/>
                  </a:lnTo>
                  <a:lnTo>
                    <a:pt x="239" y="795"/>
                  </a:lnTo>
                  <a:lnTo>
                    <a:pt x="398" y="835"/>
                  </a:lnTo>
                  <a:lnTo>
                    <a:pt x="517" y="795"/>
                  </a:lnTo>
                  <a:lnTo>
                    <a:pt x="637" y="756"/>
                  </a:lnTo>
                  <a:lnTo>
                    <a:pt x="716" y="676"/>
                  </a:lnTo>
                  <a:lnTo>
                    <a:pt x="796" y="597"/>
                  </a:lnTo>
                  <a:lnTo>
                    <a:pt x="836" y="438"/>
                  </a:lnTo>
                  <a:lnTo>
                    <a:pt x="796" y="279"/>
                  </a:lnTo>
                  <a:lnTo>
                    <a:pt x="716" y="120"/>
                  </a:lnTo>
                  <a:lnTo>
                    <a:pt x="597" y="4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42"/>
            <p:cNvSpPr/>
            <p:nvPr/>
          </p:nvSpPr>
          <p:spPr>
            <a:xfrm>
              <a:off x="405100" y="205187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438" y="0"/>
                  </a:moveTo>
                  <a:lnTo>
                    <a:pt x="438" y="0"/>
                  </a:lnTo>
                  <a:lnTo>
                    <a:pt x="319" y="0"/>
                  </a:lnTo>
                  <a:lnTo>
                    <a:pt x="199" y="40"/>
                  </a:lnTo>
                  <a:lnTo>
                    <a:pt x="120" y="120"/>
                  </a:lnTo>
                  <a:lnTo>
                    <a:pt x="40" y="239"/>
                  </a:lnTo>
                  <a:lnTo>
                    <a:pt x="40" y="239"/>
                  </a:lnTo>
                  <a:lnTo>
                    <a:pt x="1" y="398"/>
                  </a:lnTo>
                  <a:lnTo>
                    <a:pt x="40" y="557"/>
                  </a:lnTo>
                  <a:lnTo>
                    <a:pt x="120" y="676"/>
                  </a:lnTo>
                  <a:lnTo>
                    <a:pt x="239" y="795"/>
                  </a:lnTo>
                  <a:lnTo>
                    <a:pt x="239" y="795"/>
                  </a:lnTo>
                  <a:lnTo>
                    <a:pt x="398" y="835"/>
                  </a:lnTo>
                  <a:lnTo>
                    <a:pt x="398" y="835"/>
                  </a:lnTo>
                  <a:lnTo>
                    <a:pt x="517" y="795"/>
                  </a:lnTo>
                  <a:lnTo>
                    <a:pt x="637" y="756"/>
                  </a:lnTo>
                  <a:lnTo>
                    <a:pt x="716" y="676"/>
                  </a:lnTo>
                  <a:lnTo>
                    <a:pt x="796" y="597"/>
                  </a:lnTo>
                  <a:lnTo>
                    <a:pt x="796" y="597"/>
                  </a:lnTo>
                  <a:lnTo>
                    <a:pt x="836" y="438"/>
                  </a:lnTo>
                  <a:lnTo>
                    <a:pt x="796" y="279"/>
                  </a:lnTo>
                  <a:lnTo>
                    <a:pt x="716" y="120"/>
                  </a:lnTo>
                  <a:lnTo>
                    <a:pt x="597" y="40"/>
                  </a:lnTo>
                  <a:lnTo>
                    <a:pt x="597" y="40"/>
                  </a:lnTo>
                  <a:lnTo>
                    <a:pt x="43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42"/>
            <p:cNvSpPr/>
            <p:nvPr/>
          </p:nvSpPr>
          <p:spPr>
            <a:xfrm>
              <a:off x="405100" y="1936575"/>
              <a:ext cx="42775" cy="62625"/>
            </a:xfrm>
            <a:custGeom>
              <a:avLst/>
              <a:gdLst/>
              <a:ahLst/>
              <a:cxnLst/>
              <a:rect l="l" t="t" r="r" b="b"/>
              <a:pathLst>
                <a:path w="1711" h="2505" extrusionOk="0">
                  <a:moveTo>
                    <a:pt x="637" y="0"/>
                  </a:moveTo>
                  <a:lnTo>
                    <a:pt x="517" y="199"/>
                  </a:lnTo>
                  <a:lnTo>
                    <a:pt x="358" y="398"/>
                  </a:lnTo>
                  <a:lnTo>
                    <a:pt x="199" y="795"/>
                  </a:lnTo>
                  <a:lnTo>
                    <a:pt x="80" y="1193"/>
                  </a:lnTo>
                  <a:lnTo>
                    <a:pt x="40" y="1591"/>
                  </a:lnTo>
                  <a:lnTo>
                    <a:pt x="1" y="1909"/>
                  </a:lnTo>
                  <a:lnTo>
                    <a:pt x="40" y="2147"/>
                  </a:lnTo>
                  <a:lnTo>
                    <a:pt x="80" y="2386"/>
                  </a:lnTo>
                  <a:lnTo>
                    <a:pt x="438" y="2465"/>
                  </a:lnTo>
                  <a:lnTo>
                    <a:pt x="796" y="2505"/>
                  </a:lnTo>
                  <a:lnTo>
                    <a:pt x="1154" y="2465"/>
                  </a:lnTo>
                  <a:lnTo>
                    <a:pt x="1432" y="2425"/>
                  </a:lnTo>
                  <a:lnTo>
                    <a:pt x="1710" y="2346"/>
                  </a:lnTo>
                  <a:lnTo>
                    <a:pt x="1591" y="1710"/>
                  </a:lnTo>
                  <a:lnTo>
                    <a:pt x="1432" y="1193"/>
                  </a:lnTo>
                  <a:lnTo>
                    <a:pt x="1273" y="795"/>
                  </a:lnTo>
                  <a:lnTo>
                    <a:pt x="1114" y="477"/>
                  </a:lnTo>
                  <a:lnTo>
                    <a:pt x="915" y="239"/>
                  </a:lnTo>
                  <a:lnTo>
                    <a:pt x="796" y="80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42"/>
            <p:cNvSpPr/>
            <p:nvPr/>
          </p:nvSpPr>
          <p:spPr>
            <a:xfrm>
              <a:off x="405100" y="1936575"/>
              <a:ext cx="42775" cy="62625"/>
            </a:xfrm>
            <a:custGeom>
              <a:avLst/>
              <a:gdLst/>
              <a:ahLst/>
              <a:cxnLst/>
              <a:rect l="l" t="t" r="r" b="b"/>
              <a:pathLst>
                <a:path w="1711" h="2505" fill="none" extrusionOk="0">
                  <a:moveTo>
                    <a:pt x="637" y="0"/>
                  </a:moveTo>
                  <a:lnTo>
                    <a:pt x="637" y="0"/>
                  </a:lnTo>
                  <a:lnTo>
                    <a:pt x="517" y="199"/>
                  </a:lnTo>
                  <a:lnTo>
                    <a:pt x="358" y="398"/>
                  </a:lnTo>
                  <a:lnTo>
                    <a:pt x="199" y="795"/>
                  </a:lnTo>
                  <a:lnTo>
                    <a:pt x="80" y="1193"/>
                  </a:lnTo>
                  <a:lnTo>
                    <a:pt x="40" y="1591"/>
                  </a:lnTo>
                  <a:lnTo>
                    <a:pt x="1" y="1909"/>
                  </a:lnTo>
                  <a:lnTo>
                    <a:pt x="40" y="2147"/>
                  </a:lnTo>
                  <a:lnTo>
                    <a:pt x="80" y="2386"/>
                  </a:lnTo>
                  <a:lnTo>
                    <a:pt x="80" y="2386"/>
                  </a:lnTo>
                  <a:lnTo>
                    <a:pt x="438" y="2465"/>
                  </a:lnTo>
                  <a:lnTo>
                    <a:pt x="796" y="2505"/>
                  </a:lnTo>
                  <a:lnTo>
                    <a:pt x="796" y="2505"/>
                  </a:lnTo>
                  <a:lnTo>
                    <a:pt x="1154" y="2465"/>
                  </a:lnTo>
                  <a:lnTo>
                    <a:pt x="1432" y="2425"/>
                  </a:lnTo>
                  <a:lnTo>
                    <a:pt x="1710" y="2346"/>
                  </a:lnTo>
                  <a:lnTo>
                    <a:pt x="1710" y="2346"/>
                  </a:lnTo>
                  <a:lnTo>
                    <a:pt x="1591" y="1710"/>
                  </a:lnTo>
                  <a:lnTo>
                    <a:pt x="1432" y="1193"/>
                  </a:lnTo>
                  <a:lnTo>
                    <a:pt x="1273" y="795"/>
                  </a:lnTo>
                  <a:lnTo>
                    <a:pt x="1114" y="477"/>
                  </a:lnTo>
                  <a:lnTo>
                    <a:pt x="915" y="239"/>
                  </a:lnTo>
                  <a:lnTo>
                    <a:pt x="796" y="80"/>
                  </a:lnTo>
                  <a:lnTo>
                    <a:pt x="6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42"/>
            <p:cNvSpPr/>
            <p:nvPr/>
          </p:nvSpPr>
          <p:spPr>
            <a:xfrm>
              <a:off x="793750" y="1407775"/>
              <a:ext cx="128250" cy="129250"/>
            </a:xfrm>
            <a:custGeom>
              <a:avLst/>
              <a:gdLst/>
              <a:ahLst/>
              <a:cxnLst/>
              <a:rect l="l" t="t" r="r" b="b"/>
              <a:pathLst>
                <a:path w="5130" h="5170" extrusionOk="0">
                  <a:moveTo>
                    <a:pt x="2028" y="0"/>
                  </a:moveTo>
                  <a:lnTo>
                    <a:pt x="1750" y="199"/>
                  </a:lnTo>
                  <a:lnTo>
                    <a:pt x="1472" y="398"/>
                  </a:lnTo>
                  <a:lnTo>
                    <a:pt x="1233" y="597"/>
                  </a:lnTo>
                  <a:lnTo>
                    <a:pt x="1034" y="796"/>
                  </a:lnTo>
                  <a:lnTo>
                    <a:pt x="676" y="1233"/>
                  </a:lnTo>
                  <a:lnTo>
                    <a:pt x="398" y="1670"/>
                  </a:lnTo>
                  <a:lnTo>
                    <a:pt x="239" y="2108"/>
                  </a:lnTo>
                  <a:lnTo>
                    <a:pt x="120" y="2505"/>
                  </a:lnTo>
                  <a:lnTo>
                    <a:pt x="40" y="2903"/>
                  </a:lnTo>
                  <a:lnTo>
                    <a:pt x="0" y="3221"/>
                  </a:lnTo>
                  <a:lnTo>
                    <a:pt x="199" y="3261"/>
                  </a:lnTo>
                  <a:lnTo>
                    <a:pt x="398" y="3340"/>
                  </a:lnTo>
                  <a:lnTo>
                    <a:pt x="597" y="3499"/>
                  </a:lnTo>
                  <a:lnTo>
                    <a:pt x="756" y="3658"/>
                  </a:lnTo>
                  <a:lnTo>
                    <a:pt x="1273" y="4255"/>
                  </a:lnTo>
                  <a:lnTo>
                    <a:pt x="1392" y="4453"/>
                  </a:lnTo>
                  <a:lnTo>
                    <a:pt x="1472" y="4692"/>
                  </a:lnTo>
                  <a:lnTo>
                    <a:pt x="1511" y="4891"/>
                  </a:lnTo>
                  <a:lnTo>
                    <a:pt x="1511" y="5129"/>
                  </a:lnTo>
                  <a:lnTo>
                    <a:pt x="1829" y="5169"/>
                  </a:lnTo>
                  <a:lnTo>
                    <a:pt x="2505" y="5169"/>
                  </a:lnTo>
                  <a:lnTo>
                    <a:pt x="2823" y="5129"/>
                  </a:lnTo>
                  <a:lnTo>
                    <a:pt x="3221" y="5050"/>
                  </a:lnTo>
                  <a:lnTo>
                    <a:pt x="3579" y="4891"/>
                  </a:lnTo>
                  <a:lnTo>
                    <a:pt x="3976" y="4732"/>
                  </a:lnTo>
                  <a:lnTo>
                    <a:pt x="4374" y="4453"/>
                  </a:lnTo>
                  <a:lnTo>
                    <a:pt x="4732" y="4135"/>
                  </a:lnTo>
                  <a:lnTo>
                    <a:pt x="5129" y="3738"/>
                  </a:lnTo>
                  <a:lnTo>
                    <a:pt x="5010" y="3658"/>
                  </a:lnTo>
                  <a:lnTo>
                    <a:pt x="4652" y="3499"/>
                  </a:lnTo>
                  <a:lnTo>
                    <a:pt x="4414" y="3420"/>
                  </a:lnTo>
                  <a:lnTo>
                    <a:pt x="4096" y="3300"/>
                  </a:lnTo>
                  <a:lnTo>
                    <a:pt x="3738" y="3261"/>
                  </a:lnTo>
                  <a:lnTo>
                    <a:pt x="3300" y="3221"/>
                  </a:lnTo>
                  <a:lnTo>
                    <a:pt x="2903" y="3261"/>
                  </a:lnTo>
                  <a:lnTo>
                    <a:pt x="2505" y="3300"/>
                  </a:lnTo>
                  <a:lnTo>
                    <a:pt x="2068" y="3380"/>
                  </a:lnTo>
                  <a:lnTo>
                    <a:pt x="1591" y="3539"/>
                  </a:lnTo>
                  <a:lnTo>
                    <a:pt x="1591" y="3539"/>
                  </a:lnTo>
                  <a:lnTo>
                    <a:pt x="1790" y="3141"/>
                  </a:lnTo>
                  <a:lnTo>
                    <a:pt x="1949" y="2744"/>
                  </a:lnTo>
                  <a:lnTo>
                    <a:pt x="2068" y="2386"/>
                  </a:lnTo>
                  <a:lnTo>
                    <a:pt x="2147" y="2068"/>
                  </a:lnTo>
                  <a:lnTo>
                    <a:pt x="2267" y="1471"/>
                  </a:lnTo>
                  <a:lnTo>
                    <a:pt x="2267" y="955"/>
                  </a:lnTo>
                  <a:lnTo>
                    <a:pt x="2227" y="557"/>
                  </a:lnTo>
                  <a:lnTo>
                    <a:pt x="2147" y="239"/>
                  </a:lnTo>
                  <a:lnTo>
                    <a:pt x="2028" y="0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42"/>
            <p:cNvSpPr/>
            <p:nvPr/>
          </p:nvSpPr>
          <p:spPr>
            <a:xfrm>
              <a:off x="793750" y="1407775"/>
              <a:ext cx="128250" cy="129250"/>
            </a:xfrm>
            <a:custGeom>
              <a:avLst/>
              <a:gdLst/>
              <a:ahLst/>
              <a:cxnLst/>
              <a:rect l="l" t="t" r="r" b="b"/>
              <a:pathLst>
                <a:path w="5130" h="5170" fill="none" extrusionOk="0">
                  <a:moveTo>
                    <a:pt x="2028" y="0"/>
                  </a:moveTo>
                  <a:lnTo>
                    <a:pt x="2028" y="0"/>
                  </a:lnTo>
                  <a:lnTo>
                    <a:pt x="1750" y="199"/>
                  </a:lnTo>
                  <a:lnTo>
                    <a:pt x="1472" y="398"/>
                  </a:lnTo>
                  <a:lnTo>
                    <a:pt x="1233" y="597"/>
                  </a:lnTo>
                  <a:lnTo>
                    <a:pt x="1034" y="796"/>
                  </a:lnTo>
                  <a:lnTo>
                    <a:pt x="676" y="1233"/>
                  </a:lnTo>
                  <a:lnTo>
                    <a:pt x="398" y="1670"/>
                  </a:lnTo>
                  <a:lnTo>
                    <a:pt x="239" y="2108"/>
                  </a:lnTo>
                  <a:lnTo>
                    <a:pt x="120" y="2505"/>
                  </a:lnTo>
                  <a:lnTo>
                    <a:pt x="40" y="2903"/>
                  </a:lnTo>
                  <a:lnTo>
                    <a:pt x="0" y="3221"/>
                  </a:lnTo>
                  <a:lnTo>
                    <a:pt x="0" y="3221"/>
                  </a:lnTo>
                  <a:lnTo>
                    <a:pt x="199" y="3261"/>
                  </a:lnTo>
                  <a:lnTo>
                    <a:pt x="398" y="3340"/>
                  </a:lnTo>
                  <a:lnTo>
                    <a:pt x="597" y="3499"/>
                  </a:lnTo>
                  <a:lnTo>
                    <a:pt x="756" y="3658"/>
                  </a:lnTo>
                  <a:lnTo>
                    <a:pt x="1273" y="4255"/>
                  </a:lnTo>
                  <a:lnTo>
                    <a:pt x="1273" y="4255"/>
                  </a:lnTo>
                  <a:lnTo>
                    <a:pt x="1392" y="4453"/>
                  </a:lnTo>
                  <a:lnTo>
                    <a:pt x="1472" y="4692"/>
                  </a:lnTo>
                  <a:lnTo>
                    <a:pt x="1511" y="4891"/>
                  </a:lnTo>
                  <a:lnTo>
                    <a:pt x="1511" y="5129"/>
                  </a:lnTo>
                  <a:lnTo>
                    <a:pt x="1511" y="5129"/>
                  </a:lnTo>
                  <a:lnTo>
                    <a:pt x="1829" y="5169"/>
                  </a:lnTo>
                  <a:lnTo>
                    <a:pt x="2147" y="5169"/>
                  </a:lnTo>
                  <a:lnTo>
                    <a:pt x="2147" y="5169"/>
                  </a:lnTo>
                  <a:lnTo>
                    <a:pt x="2505" y="5169"/>
                  </a:lnTo>
                  <a:lnTo>
                    <a:pt x="2823" y="5129"/>
                  </a:lnTo>
                  <a:lnTo>
                    <a:pt x="3221" y="5050"/>
                  </a:lnTo>
                  <a:lnTo>
                    <a:pt x="3579" y="4891"/>
                  </a:lnTo>
                  <a:lnTo>
                    <a:pt x="3976" y="4732"/>
                  </a:lnTo>
                  <a:lnTo>
                    <a:pt x="4374" y="4453"/>
                  </a:lnTo>
                  <a:lnTo>
                    <a:pt x="4732" y="4135"/>
                  </a:lnTo>
                  <a:lnTo>
                    <a:pt x="5129" y="3738"/>
                  </a:lnTo>
                  <a:lnTo>
                    <a:pt x="5129" y="3738"/>
                  </a:lnTo>
                  <a:lnTo>
                    <a:pt x="5010" y="3658"/>
                  </a:lnTo>
                  <a:lnTo>
                    <a:pt x="4652" y="3499"/>
                  </a:lnTo>
                  <a:lnTo>
                    <a:pt x="4414" y="3420"/>
                  </a:lnTo>
                  <a:lnTo>
                    <a:pt x="4096" y="3300"/>
                  </a:lnTo>
                  <a:lnTo>
                    <a:pt x="3738" y="3261"/>
                  </a:lnTo>
                  <a:lnTo>
                    <a:pt x="3300" y="3221"/>
                  </a:lnTo>
                  <a:lnTo>
                    <a:pt x="3300" y="3221"/>
                  </a:lnTo>
                  <a:lnTo>
                    <a:pt x="2903" y="3261"/>
                  </a:lnTo>
                  <a:lnTo>
                    <a:pt x="2505" y="3300"/>
                  </a:lnTo>
                  <a:lnTo>
                    <a:pt x="2068" y="3380"/>
                  </a:lnTo>
                  <a:lnTo>
                    <a:pt x="1591" y="3539"/>
                  </a:lnTo>
                  <a:lnTo>
                    <a:pt x="1591" y="3539"/>
                  </a:lnTo>
                  <a:lnTo>
                    <a:pt x="1790" y="3141"/>
                  </a:lnTo>
                  <a:lnTo>
                    <a:pt x="1949" y="2744"/>
                  </a:lnTo>
                  <a:lnTo>
                    <a:pt x="2068" y="2386"/>
                  </a:lnTo>
                  <a:lnTo>
                    <a:pt x="2147" y="2068"/>
                  </a:lnTo>
                  <a:lnTo>
                    <a:pt x="2267" y="1471"/>
                  </a:lnTo>
                  <a:lnTo>
                    <a:pt x="2267" y="955"/>
                  </a:lnTo>
                  <a:lnTo>
                    <a:pt x="2227" y="557"/>
                  </a:lnTo>
                  <a:lnTo>
                    <a:pt x="2147" y="239"/>
                  </a:lnTo>
                  <a:lnTo>
                    <a:pt x="20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42"/>
            <p:cNvSpPr/>
            <p:nvPr/>
          </p:nvSpPr>
          <p:spPr>
            <a:xfrm>
              <a:off x="633725" y="1488275"/>
              <a:ext cx="197825" cy="186900"/>
            </a:xfrm>
            <a:custGeom>
              <a:avLst/>
              <a:gdLst/>
              <a:ahLst/>
              <a:cxnLst/>
              <a:rect l="l" t="t" r="r" b="b"/>
              <a:pathLst>
                <a:path w="7913" h="7476" extrusionOk="0">
                  <a:moveTo>
                    <a:pt x="4771" y="2029"/>
                  </a:moveTo>
                  <a:lnTo>
                    <a:pt x="4811" y="2148"/>
                  </a:lnTo>
                  <a:lnTo>
                    <a:pt x="4891" y="2347"/>
                  </a:lnTo>
                  <a:lnTo>
                    <a:pt x="4930" y="2585"/>
                  </a:lnTo>
                  <a:lnTo>
                    <a:pt x="4930" y="2863"/>
                  </a:lnTo>
                  <a:lnTo>
                    <a:pt x="4930" y="3261"/>
                  </a:lnTo>
                  <a:lnTo>
                    <a:pt x="4851" y="3698"/>
                  </a:lnTo>
                  <a:lnTo>
                    <a:pt x="4732" y="4215"/>
                  </a:lnTo>
                  <a:lnTo>
                    <a:pt x="4612" y="4176"/>
                  </a:lnTo>
                  <a:lnTo>
                    <a:pt x="4294" y="4096"/>
                  </a:lnTo>
                  <a:lnTo>
                    <a:pt x="4095" y="4056"/>
                  </a:lnTo>
                  <a:lnTo>
                    <a:pt x="3857" y="3937"/>
                  </a:lnTo>
                  <a:lnTo>
                    <a:pt x="3658" y="3818"/>
                  </a:lnTo>
                  <a:lnTo>
                    <a:pt x="3459" y="3619"/>
                  </a:lnTo>
                  <a:lnTo>
                    <a:pt x="3539" y="3460"/>
                  </a:lnTo>
                  <a:lnTo>
                    <a:pt x="3618" y="3261"/>
                  </a:lnTo>
                  <a:lnTo>
                    <a:pt x="3738" y="3023"/>
                  </a:lnTo>
                  <a:lnTo>
                    <a:pt x="3897" y="2744"/>
                  </a:lnTo>
                  <a:lnTo>
                    <a:pt x="4135" y="2466"/>
                  </a:lnTo>
                  <a:lnTo>
                    <a:pt x="4413" y="2227"/>
                  </a:lnTo>
                  <a:lnTo>
                    <a:pt x="4771" y="2029"/>
                  </a:lnTo>
                  <a:close/>
                  <a:moveTo>
                    <a:pt x="2783" y="5408"/>
                  </a:moveTo>
                  <a:lnTo>
                    <a:pt x="2942" y="5448"/>
                  </a:lnTo>
                  <a:lnTo>
                    <a:pt x="3062" y="5567"/>
                  </a:lnTo>
                  <a:lnTo>
                    <a:pt x="3141" y="5686"/>
                  </a:lnTo>
                  <a:lnTo>
                    <a:pt x="3141" y="5806"/>
                  </a:lnTo>
                  <a:lnTo>
                    <a:pt x="3101" y="5925"/>
                  </a:lnTo>
                  <a:lnTo>
                    <a:pt x="3022" y="6044"/>
                  </a:lnTo>
                  <a:lnTo>
                    <a:pt x="2903" y="6124"/>
                  </a:lnTo>
                  <a:lnTo>
                    <a:pt x="2783" y="6124"/>
                  </a:lnTo>
                  <a:lnTo>
                    <a:pt x="2624" y="6084"/>
                  </a:lnTo>
                  <a:lnTo>
                    <a:pt x="2505" y="6004"/>
                  </a:lnTo>
                  <a:lnTo>
                    <a:pt x="2465" y="5885"/>
                  </a:lnTo>
                  <a:lnTo>
                    <a:pt x="2426" y="5726"/>
                  </a:lnTo>
                  <a:lnTo>
                    <a:pt x="2465" y="5607"/>
                  </a:lnTo>
                  <a:lnTo>
                    <a:pt x="2545" y="5488"/>
                  </a:lnTo>
                  <a:lnTo>
                    <a:pt x="2664" y="5448"/>
                  </a:lnTo>
                  <a:lnTo>
                    <a:pt x="2783" y="5408"/>
                  </a:lnTo>
                  <a:close/>
                  <a:moveTo>
                    <a:pt x="6123" y="1"/>
                  </a:moveTo>
                  <a:lnTo>
                    <a:pt x="5964" y="41"/>
                  </a:lnTo>
                  <a:lnTo>
                    <a:pt x="5288" y="319"/>
                  </a:lnTo>
                  <a:lnTo>
                    <a:pt x="4493" y="756"/>
                  </a:lnTo>
                  <a:lnTo>
                    <a:pt x="4056" y="995"/>
                  </a:lnTo>
                  <a:lnTo>
                    <a:pt x="3579" y="1273"/>
                  </a:lnTo>
                  <a:lnTo>
                    <a:pt x="3141" y="1591"/>
                  </a:lnTo>
                  <a:lnTo>
                    <a:pt x="2664" y="1949"/>
                  </a:lnTo>
                  <a:lnTo>
                    <a:pt x="2227" y="2307"/>
                  </a:lnTo>
                  <a:lnTo>
                    <a:pt x="1789" y="2744"/>
                  </a:lnTo>
                  <a:lnTo>
                    <a:pt x="1392" y="3221"/>
                  </a:lnTo>
                  <a:lnTo>
                    <a:pt x="994" y="3738"/>
                  </a:lnTo>
                  <a:lnTo>
                    <a:pt x="676" y="4255"/>
                  </a:lnTo>
                  <a:lnTo>
                    <a:pt x="398" y="4851"/>
                  </a:lnTo>
                  <a:lnTo>
                    <a:pt x="159" y="5488"/>
                  </a:lnTo>
                  <a:lnTo>
                    <a:pt x="0" y="6163"/>
                  </a:lnTo>
                  <a:lnTo>
                    <a:pt x="0" y="6402"/>
                  </a:lnTo>
                  <a:lnTo>
                    <a:pt x="40" y="6641"/>
                  </a:lnTo>
                  <a:lnTo>
                    <a:pt x="159" y="6879"/>
                  </a:lnTo>
                  <a:lnTo>
                    <a:pt x="279" y="7078"/>
                  </a:lnTo>
                  <a:lnTo>
                    <a:pt x="438" y="7237"/>
                  </a:lnTo>
                  <a:lnTo>
                    <a:pt x="636" y="7356"/>
                  </a:lnTo>
                  <a:lnTo>
                    <a:pt x="875" y="7436"/>
                  </a:lnTo>
                  <a:lnTo>
                    <a:pt x="1113" y="7476"/>
                  </a:lnTo>
                  <a:lnTo>
                    <a:pt x="1233" y="7476"/>
                  </a:lnTo>
                  <a:lnTo>
                    <a:pt x="1988" y="7316"/>
                  </a:lnTo>
                  <a:lnTo>
                    <a:pt x="2704" y="7157"/>
                  </a:lnTo>
                  <a:lnTo>
                    <a:pt x="3340" y="6879"/>
                  </a:lnTo>
                  <a:lnTo>
                    <a:pt x="3936" y="6601"/>
                  </a:lnTo>
                  <a:lnTo>
                    <a:pt x="4493" y="6283"/>
                  </a:lnTo>
                  <a:lnTo>
                    <a:pt x="5010" y="5925"/>
                  </a:lnTo>
                  <a:lnTo>
                    <a:pt x="5487" y="5527"/>
                  </a:lnTo>
                  <a:lnTo>
                    <a:pt x="5885" y="5130"/>
                  </a:lnTo>
                  <a:lnTo>
                    <a:pt x="6282" y="4732"/>
                  </a:lnTo>
                  <a:lnTo>
                    <a:pt x="6600" y="4295"/>
                  </a:lnTo>
                  <a:lnTo>
                    <a:pt x="6879" y="3897"/>
                  </a:lnTo>
                  <a:lnTo>
                    <a:pt x="7157" y="3500"/>
                  </a:lnTo>
                  <a:lnTo>
                    <a:pt x="7554" y="2744"/>
                  </a:lnTo>
                  <a:lnTo>
                    <a:pt x="7873" y="2148"/>
                  </a:lnTo>
                  <a:lnTo>
                    <a:pt x="7912" y="1909"/>
                  </a:lnTo>
                  <a:lnTo>
                    <a:pt x="7912" y="1671"/>
                  </a:lnTo>
                  <a:lnTo>
                    <a:pt x="7873" y="1472"/>
                  </a:lnTo>
                  <a:lnTo>
                    <a:pt x="7793" y="1233"/>
                  </a:lnTo>
                  <a:lnTo>
                    <a:pt x="7674" y="1035"/>
                  </a:lnTo>
                  <a:lnTo>
                    <a:pt x="7157" y="438"/>
                  </a:lnTo>
                  <a:lnTo>
                    <a:pt x="6998" y="279"/>
                  </a:lnTo>
                  <a:lnTo>
                    <a:pt x="6799" y="120"/>
                  </a:lnTo>
                  <a:lnTo>
                    <a:pt x="6600" y="41"/>
                  </a:lnTo>
                  <a:lnTo>
                    <a:pt x="6401" y="1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42"/>
            <p:cNvSpPr/>
            <p:nvPr/>
          </p:nvSpPr>
          <p:spPr>
            <a:xfrm>
              <a:off x="694350" y="1623475"/>
              <a:ext cx="17925" cy="17900"/>
            </a:xfrm>
            <a:custGeom>
              <a:avLst/>
              <a:gdLst/>
              <a:ahLst/>
              <a:cxnLst/>
              <a:rect l="l" t="t" r="r" b="b"/>
              <a:pathLst>
                <a:path w="717" h="716" fill="none" extrusionOk="0">
                  <a:moveTo>
                    <a:pt x="358" y="716"/>
                  </a:moveTo>
                  <a:lnTo>
                    <a:pt x="358" y="716"/>
                  </a:lnTo>
                  <a:lnTo>
                    <a:pt x="199" y="676"/>
                  </a:lnTo>
                  <a:lnTo>
                    <a:pt x="80" y="596"/>
                  </a:lnTo>
                  <a:lnTo>
                    <a:pt x="80" y="596"/>
                  </a:lnTo>
                  <a:lnTo>
                    <a:pt x="40" y="477"/>
                  </a:lnTo>
                  <a:lnTo>
                    <a:pt x="1" y="318"/>
                  </a:lnTo>
                  <a:lnTo>
                    <a:pt x="40" y="199"/>
                  </a:lnTo>
                  <a:lnTo>
                    <a:pt x="120" y="80"/>
                  </a:lnTo>
                  <a:lnTo>
                    <a:pt x="120" y="80"/>
                  </a:lnTo>
                  <a:lnTo>
                    <a:pt x="239" y="40"/>
                  </a:lnTo>
                  <a:lnTo>
                    <a:pt x="358" y="0"/>
                  </a:lnTo>
                  <a:lnTo>
                    <a:pt x="358" y="0"/>
                  </a:lnTo>
                  <a:lnTo>
                    <a:pt x="517" y="40"/>
                  </a:lnTo>
                  <a:lnTo>
                    <a:pt x="637" y="159"/>
                  </a:lnTo>
                  <a:lnTo>
                    <a:pt x="637" y="159"/>
                  </a:lnTo>
                  <a:lnTo>
                    <a:pt x="716" y="278"/>
                  </a:lnTo>
                  <a:lnTo>
                    <a:pt x="716" y="398"/>
                  </a:lnTo>
                  <a:lnTo>
                    <a:pt x="676" y="517"/>
                  </a:lnTo>
                  <a:lnTo>
                    <a:pt x="597" y="636"/>
                  </a:lnTo>
                  <a:lnTo>
                    <a:pt x="597" y="636"/>
                  </a:lnTo>
                  <a:lnTo>
                    <a:pt x="478" y="716"/>
                  </a:lnTo>
                  <a:lnTo>
                    <a:pt x="358" y="7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42"/>
            <p:cNvSpPr/>
            <p:nvPr/>
          </p:nvSpPr>
          <p:spPr>
            <a:xfrm>
              <a:off x="720200" y="1538975"/>
              <a:ext cx="36800" cy="54700"/>
            </a:xfrm>
            <a:custGeom>
              <a:avLst/>
              <a:gdLst/>
              <a:ahLst/>
              <a:cxnLst/>
              <a:rect l="l" t="t" r="r" b="b"/>
              <a:pathLst>
                <a:path w="1472" h="2188" fill="none" extrusionOk="0">
                  <a:moveTo>
                    <a:pt x="1273" y="2187"/>
                  </a:moveTo>
                  <a:lnTo>
                    <a:pt x="1273" y="2187"/>
                  </a:lnTo>
                  <a:lnTo>
                    <a:pt x="1153" y="2148"/>
                  </a:lnTo>
                  <a:lnTo>
                    <a:pt x="835" y="2068"/>
                  </a:lnTo>
                  <a:lnTo>
                    <a:pt x="636" y="2028"/>
                  </a:lnTo>
                  <a:lnTo>
                    <a:pt x="398" y="1909"/>
                  </a:lnTo>
                  <a:lnTo>
                    <a:pt x="199" y="1790"/>
                  </a:lnTo>
                  <a:lnTo>
                    <a:pt x="0" y="1591"/>
                  </a:lnTo>
                  <a:lnTo>
                    <a:pt x="0" y="1591"/>
                  </a:lnTo>
                  <a:lnTo>
                    <a:pt x="80" y="1432"/>
                  </a:lnTo>
                  <a:lnTo>
                    <a:pt x="159" y="1233"/>
                  </a:lnTo>
                  <a:lnTo>
                    <a:pt x="279" y="995"/>
                  </a:lnTo>
                  <a:lnTo>
                    <a:pt x="438" y="716"/>
                  </a:lnTo>
                  <a:lnTo>
                    <a:pt x="676" y="438"/>
                  </a:lnTo>
                  <a:lnTo>
                    <a:pt x="954" y="199"/>
                  </a:lnTo>
                  <a:lnTo>
                    <a:pt x="1312" y="1"/>
                  </a:lnTo>
                  <a:lnTo>
                    <a:pt x="1312" y="1"/>
                  </a:lnTo>
                  <a:lnTo>
                    <a:pt x="1352" y="120"/>
                  </a:lnTo>
                  <a:lnTo>
                    <a:pt x="1432" y="319"/>
                  </a:lnTo>
                  <a:lnTo>
                    <a:pt x="1471" y="557"/>
                  </a:lnTo>
                  <a:lnTo>
                    <a:pt x="1471" y="835"/>
                  </a:lnTo>
                  <a:lnTo>
                    <a:pt x="1471" y="1233"/>
                  </a:lnTo>
                  <a:lnTo>
                    <a:pt x="1392" y="1670"/>
                  </a:lnTo>
                  <a:lnTo>
                    <a:pt x="1273" y="218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42"/>
            <p:cNvSpPr/>
            <p:nvPr/>
          </p:nvSpPr>
          <p:spPr>
            <a:xfrm>
              <a:off x="633725" y="1488275"/>
              <a:ext cx="197825" cy="186900"/>
            </a:xfrm>
            <a:custGeom>
              <a:avLst/>
              <a:gdLst/>
              <a:ahLst/>
              <a:cxnLst/>
              <a:rect l="l" t="t" r="r" b="b"/>
              <a:pathLst>
                <a:path w="7913" h="7476" fill="none" extrusionOk="0">
                  <a:moveTo>
                    <a:pt x="6282" y="1"/>
                  </a:moveTo>
                  <a:lnTo>
                    <a:pt x="6282" y="1"/>
                  </a:lnTo>
                  <a:lnTo>
                    <a:pt x="6123" y="1"/>
                  </a:lnTo>
                  <a:lnTo>
                    <a:pt x="5964" y="41"/>
                  </a:lnTo>
                  <a:lnTo>
                    <a:pt x="5964" y="41"/>
                  </a:lnTo>
                  <a:lnTo>
                    <a:pt x="5288" y="319"/>
                  </a:lnTo>
                  <a:lnTo>
                    <a:pt x="4493" y="756"/>
                  </a:lnTo>
                  <a:lnTo>
                    <a:pt x="4056" y="995"/>
                  </a:lnTo>
                  <a:lnTo>
                    <a:pt x="3579" y="1273"/>
                  </a:lnTo>
                  <a:lnTo>
                    <a:pt x="3141" y="1591"/>
                  </a:lnTo>
                  <a:lnTo>
                    <a:pt x="2664" y="1949"/>
                  </a:lnTo>
                  <a:lnTo>
                    <a:pt x="2227" y="2307"/>
                  </a:lnTo>
                  <a:lnTo>
                    <a:pt x="1789" y="2744"/>
                  </a:lnTo>
                  <a:lnTo>
                    <a:pt x="1392" y="3221"/>
                  </a:lnTo>
                  <a:lnTo>
                    <a:pt x="994" y="3738"/>
                  </a:lnTo>
                  <a:lnTo>
                    <a:pt x="676" y="4255"/>
                  </a:lnTo>
                  <a:lnTo>
                    <a:pt x="398" y="4851"/>
                  </a:lnTo>
                  <a:lnTo>
                    <a:pt x="159" y="5488"/>
                  </a:lnTo>
                  <a:lnTo>
                    <a:pt x="0" y="6163"/>
                  </a:lnTo>
                  <a:lnTo>
                    <a:pt x="0" y="6163"/>
                  </a:lnTo>
                  <a:lnTo>
                    <a:pt x="0" y="6402"/>
                  </a:lnTo>
                  <a:lnTo>
                    <a:pt x="40" y="6641"/>
                  </a:lnTo>
                  <a:lnTo>
                    <a:pt x="159" y="6879"/>
                  </a:lnTo>
                  <a:lnTo>
                    <a:pt x="279" y="7078"/>
                  </a:lnTo>
                  <a:lnTo>
                    <a:pt x="438" y="7237"/>
                  </a:lnTo>
                  <a:lnTo>
                    <a:pt x="636" y="7356"/>
                  </a:lnTo>
                  <a:lnTo>
                    <a:pt x="875" y="7436"/>
                  </a:lnTo>
                  <a:lnTo>
                    <a:pt x="1113" y="7476"/>
                  </a:lnTo>
                  <a:lnTo>
                    <a:pt x="1113" y="7476"/>
                  </a:lnTo>
                  <a:lnTo>
                    <a:pt x="1233" y="7476"/>
                  </a:lnTo>
                  <a:lnTo>
                    <a:pt x="1233" y="7476"/>
                  </a:lnTo>
                  <a:lnTo>
                    <a:pt x="1988" y="7316"/>
                  </a:lnTo>
                  <a:lnTo>
                    <a:pt x="2704" y="7157"/>
                  </a:lnTo>
                  <a:lnTo>
                    <a:pt x="3340" y="6879"/>
                  </a:lnTo>
                  <a:lnTo>
                    <a:pt x="3936" y="6601"/>
                  </a:lnTo>
                  <a:lnTo>
                    <a:pt x="4493" y="6283"/>
                  </a:lnTo>
                  <a:lnTo>
                    <a:pt x="5010" y="5925"/>
                  </a:lnTo>
                  <a:lnTo>
                    <a:pt x="5487" y="5527"/>
                  </a:lnTo>
                  <a:lnTo>
                    <a:pt x="5885" y="5130"/>
                  </a:lnTo>
                  <a:lnTo>
                    <a:pt x="6282" y="4732"/>
                  </a:lnTo>
                  <a:lnTo>
                    <a:pt x="6600" y="4295"/>
                  </a:lnTo>
                  <a:lnTo>
                    <a:pt x="6879" y="3897"/>
                  </a:lnTo>
                  <a:lnTo>
                    <a:pt x="7157" y="3500"/>
                  </a:lnTo>
                  <a:lnTo>
                    <a:pt x="7554" y="2744"/>
                  </a:lnTo>
                  <a:lnTo>
                    <a:pt x="7873" y="2148"/>
                  </a:lnTo>
                  <a:lnTo>
                    <a:pt x="7873" y="2148"/>
                  </a:lnTo>
                  <a:lnTo>
                    <a:pt x="7912" y="1909"/>
                  </a:lnTo>
                  <a:lnTo>
                    <a:pt x="7912" y="1909"/>
                  </a:lnTo>
                  <a:lnTo>
                    <a:pt x="7912" y="1671"/>
                  </a:lnTo>
                  <a:lnTo>
                    <a:pt x="7873" y="1472"/>
                  </a:lnTo>
                  <a:lnTo>
                    <a:pt x="7793" y="1233"/>
                  </a:lnTo>
                  <a:lnTo>
                    <a:pt x="7674" y="1035"/>
                  </a:lnTo>
                  <a:lnTo>
                    <a:pt x="7157" y="438"/>
                  </a:lnTo>
                  <a:lnTo>
                    <a:pt x="7157" y="438"/>
                  </a:lnTo>
                  <a:lnTo>
                    <a:pt x="6998" y="279"/>
                  </a:lnTo>
                  <a:lnTo>
                    <a:pt x="6799" y="120"/>
                  </a:lnTo>
                  <a:lnTo>
                    <a:pt x="6600" y="41"/>
                  </a:lnTo>
                  <a:lnTo>
                    <a:pt x="6401" y="1"/>
                  </a:lnTo>
                  <a:lnTo>
                    <a:pt x="6401" y="1"/>
                  </a:lnTo>
                  <a:lnTo>
                    <a:pt x="62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42"/>
            <p:cNvSpPr/>
            <p:nvPr/>
          </p:nvSpPr>
          <p:spPr>
            <a:xfrm>
              <a:off x="694350" y="1623475"/>
              <a:ext cx="17925" cy="17900"/>
            </a:xfrm>
            <a:custGeom>
              <a:avLst/>
              <a:gdLst/>
              <a:ahLst/>
              <a:cxnLst/>
              <a:rect l="l" t="t" r="r" b="b"/>
              <a:pathLst>
                <a:path w="717" h="716" extrusionOk="0">
                  <a:moveTo>
                    <a:pt x="358" y="0"/>
                  </a:moveTo>
                  <a:lnTo>
                    <a:pt x="239" y="40"/>
                  </a:lnTo>
                  <a:lnTo>
                    <a:pt x="120" y="80"/>
                  </a:lnTo>
                  <a:lnTo>
                    <a:pt x="40" y="199"/>
                  </a:lnTo>
                  <a:lnTo>
                    <a:pt x="1" y="318"/>
                  </a:lnTo>
                  <a:lnTo>
                    <a:pt x="40" y="477"/>
                  </a:lnTo>
                  <a:lnTo>
                    <a:pt x="80" y="596"/>
                  </a:lnTo>
                  <a:lnTo>
                    <a:pt x="199" y="676"/>
                  </a:lnTo>
                  <a:lnTo>
                    <a:pt x="358" y="716"/>
                  </a:lnTo>
                  <a:lnTo>
                    <a:pt x="478" y="716"/>
                  </a:lnTo>
                  <a:lnTo>
                    <a:pt x="597" y="636"/>
                  </a:lnTo>
                  <a:lnTo>
                    <a:pt x="676" y="517"/>
                  </a:lnTo>
                  <a:lnTo>
                    <a:pt x="716" y="398"/>
                  </a:lnTo>
                  <a:lnTo>
                    <a:pt x="716" y="278"/>
                  </a:lnTo>
                  <a:lnTo>
                    <a:pt x="637" y="159"/>
                  </a:lnTo>
                  <a:lnTo>
                    <a:pt x="517" y="40"/>
                  </a:lnTo>
                  <a:lnTo>
                    <a:pt x="358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42"/>
            <p:cNvSpPr/>
            <p:nvPr/>
          </p:nvSpPr>
          <p:spPr>
            <a:xfrm>
              <a:off x="694350" y="1623475"/>
              <a:ext cx="17925" cy="17900"/>
            </a:xfrm>
            <a:custGeom>
              <a:avLst/>
              <a:gdLst/>
              <a:ahLst/>
              <a:cxnLst/>
              <a:rect l="l" t="t" r="r" b="b"/>
              <a:pathLst>
                <a:path w="717" h="716" fill="none" extrusionOk="0">
                  <a:moveTo>
                    <a:pt x="358" y="0"/>
                  </a:moveTo>
                  <a:lnTo>
                    <a:pt x="358" y="0"/>
                  </a:lnTo>
                  <a:lnTo>
                    <a:pt x="239" y="40"/>
                  </a:lnTo>
                  <a:lnTo>
                    <a:pt x="120" y="80"/>
                  </a:lnTo>
                  <a:lnTo>
                    <a:pt x="120" y="80"/>
                  </a:lnTo>
                  <a:lnTo>
                    <a:pt x="40" y="199"/>
                  </a:lnTo>
                  <a:lnTo>
                    <a:pt x="1" y="318"/>
                  </a:lnTo>
                  <a:lnTo>
                    <a:pt x="40" y="477"/>
                  </a:lnTo>
                  <a:lnTo>
                    <a:pt x="80" y="596"/>
                  </a:lnTo>
                  <a:lnTo>
                    <a:pt x="80" y="596"/>
                  </a:lnTo>
                  <a:lnTo>
                    <a:pt x="199" y="676"/>
                  </a:lnTo>
                  <a:lnTo>
                    <a:pt x="358" y="716"/>
                  </a:lnTo>
                  <a:lnTo>
                    <a:pt x="358" y="716"/>
                  </a:lnTo>
                  <a:lnTo>
                    <a:pt x="478" y="716"/>
                  </a:lnTo>
                  <a:lnTo>
                    <a:pt x="597" y="636"/>
                  </a:lnTo>
                  <a:lnTo>
                    <a:pt x="597" y="636"/>
                  </a:lnTo>
                  <a:lnTo>
                    <a:pt x="676" y="517"/>
                  </a:lnTo>
                  <a:lnTo>
                    <a:pt x="716" y="398"/>
                  </a:lnTo>
                  <a:lnTo>
                    <a:pt x="716" y="278"/>
                  </a:lnTo>
                  <a:lnTo>
                    <a:pt x="637" y="159"/>
                  </a:lnTo>
                  <a:lnTo>
                    <a:pt x="637" y="159"/>
                  </a:lnTo>
                  <a:lnTo>
                    <a:pt x="517" y="40"/>
                  </a:lnTo>
                  <a:lnTo>
                    <a:pt x="35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42"/>
            <p:cNvSpPr/>
            <p:nvPr/>
          </p:nvSpPr>
          <p:spPr>
            <a:xfrm>
              <a:off x="720200" y="1538975"/>
              <a:ext cx="36800" cy="54700"/>
            </a:xfrm>
            <a:custGeom>
              <a:avLst/>
              <a:gdLst/>
              <a:ahLst/>
              <a:cxnLst/>
              <a:rect l="l" t="t" r="r" b="b"/>
              <a:pathLst>
                <a:path w="1472" h="2188" extrusionOk="0">
                  <a:moveTo>
                    <a:pt x="1312" y="1"/>
                  </a:moveTo>
                  <a:lnTo>
                    <a:pt x="954" y="199"/>
                  </a:lnTo>
                  <a:lnTo>
                    <a:pt x="676" y="438"/>
                  </a:lnTo>
                  <a:lnTo>
                    <a:pt x="438" y="716"/>
                  </a:lnTo>
                  <a:lnTo>
                    <a:pt x="279" y="995"/>
                  </a:lnTo>
                  <a:lnTo>
                    <a:pt x="159" y="1233"/>
                  </a:lnTo>
                  <a:lnTo>
                    <a:pt x="80" y="1432"/>
                  </a:lnTo>
                  <a:lnTo>
                    <a:pt x="0" y="1591"/>
                  </a:lnTo>
                  <a:lnTo>
                    <a:pt x="199" y="1790"/>
                  </a:lnTo>
                  <a:lnTo>
                    <a:pt x="398" y="1909"/>
                  </a:lnTo>
                  <a:lnTo>
                    <a:pt x="636" y="2028"/>
                  </a:lnTo>
                  <a:lnTo>
                    <a:pt x="835" y="2068"/>
                  </a:lnTo>
                  <a:lnTo>
                    <a:pt x="1153" y="2148"/>
                  </a:lnTo>
                  <a:lnTo>
                    <a:pt x="1273" y="2187"/>
                  </a:lnTo>
                  <a:lnTo>
                    <a:pt x="1392" y="1670"/>
                  </a:lnTo>
                  <a:lnTo>
                    <a:pt x="1471" y="1233"/>
                  </a:lnTo>
                  <a:lnTo>
                    <a:pt x="1471" y="835"/>
                  </a:lnTo>
                  <a:lnTo>
                    <a:pt x="1471" y="557"/>
                  </a:lnTo>
                  <a:lnTo>
                    <a:pt x="1432" y="319"/>
                  </a:lnTo>
                  <a:lnTo>
                    <a:pt x="1352" y="120"/>
                  </a:lnTo>
                  <a:lnTo>
                    <a:pt x="1312" y="1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42"/>
            <p:cNvSpPr/>
            <p:nvPr/>
          </p:nvSpPr>
          <p:spPr>
            <a:xfrm>
              <a:off x="720200" y="1538975"/>
              <a:ext cx="36800" cy="54700"/>
            </a:xfrm>
            <a:custGeom>
              <a:avLst/>
              <a:gdLst/>
              <a:ahLst/>
              <a:cxnLst/>
              <a:rect l="l" t="t" r="r" b="b"/>
              <a:pathLst>
                <a:path w="1472" h="2188" fill="none" extrusionOk="0">
                  <a:moveTo>
                    <a:pt x="1312" y="1"/>
                  </a:moveTo>
                  <a:lnTo>
                    <a:pt x="1312" y="1"/>
                  </a:lnTo>
                  <a:lnTo>
                    <a:pt x="954" y="199"/>
                  </a:lnTo>
                  <a:lnTo>
                    <a:pt x="676" y="438"/>
                  </a:lnTo>
                  <a:lnTo>
                    <a:pt x="438" y="716"/>
                  </a:lnTo>
                  <a:lnTo>
                    <a:pt x="279" y="995"/>
                  </a:lnTo>
                  <a:lnTo>
                    <a:pt x="159" y="1233"/>
                  </a:lnTo>
                  <a:lnTo>
                    <a:pt x="80" y="1432"/>
                  </a:lnTo>
                  <a:lnTo>
                    <a:pt x="0" y="1591"/>
                  </a:lnTo>
                  <a:lnTo>
                    <a:pt x="0" y="1591"/>
                  </a:lnTo>
                  <a:lnTo>
                    <a:pt x="199" y="1790"/>
                  </a:lnTo>
                  <a:lnTo>
                    <a:pt x="398" y="1909"/>
                  </a:lnTo>
                  <a:lnTo>
                    <a:pt x="636" y="2028"/>
                  </a:lnTo>
                  <a:lnTo>
                    <a:pt x="835" y="2068"/>
                  </a:lnTo>
                  <a:lnTo>
                    <a:pt x="1153" y="2148"/>
                  </a:lnTo>
                  <a:lnTo>
                    <a:pt x="1273" y="2187"/>
                  </a:lnTo>
                  <a:lnTo>
                    <a:pt x="1273" y="2187"/>
                  </a:lnTo>
                  <a:lnTo>
                    <a:pt x="1392" y="1670"/>
                  </a:lnTo>
                  <a:lnTo>
                    <a:pt x="1471" y="1233"/>
                  </a:lnTo>
                  <a:lnTo>
                    <a:pt x="1471" y="835"/>
                  </a:lnTo>
                  <a:lnTo>
                    <a:pt x="1471" y="557"/>
                  </a:lnTo>
                  <a:lnTo>
                    <a:pt x="1432" y="319"/>
                  </a:lnTo>
                  <a:lnTo>
                    <a:pt x="1352" y="120"/>
                  </a:lnTo>
                  <a:lnTo>
                    <a:pt x="13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42"/>
            <p:cNvSpPr/>
            <p:nvPr/>
          </p:nvSpPr>
          <p:spPr>
            <a:xfrm>
              <a:off x="1349375" y="1305400"/>
              <a:ext cx="178950" cy="193850"/>
            </a:xfrm>
            <a:custGeom>
              <a:avLst/>
              <a:gdLst/>
              <a:ahLst/>
              <a:cxnLst/>
              <a:rect l="l" t="t" r="r" b="b"/>
              <a:pathLst>
                <a:path w="7158" h="7754" extrusionOk="0">
                  <a:moveTo>
                    <a:pt x="4295" y="0"/>
                  </a:moveTo>
                  <a:lnTo>
                    <a:pt x="3778" y="159"/>
                  </a:lnTo>
                  <a:lnTo>
                    <a:pt x="3341" y="318"/>
                  </a:lnTo>
                  <a:lnTo>
                    <a:pt x="2903" y="477"/>
                  </a:lnTo>
                  <a:lnTo>
                    <a:pt x="2506" y="716"/>
                  </a:lnTo>
                  <a:lnTo>
                    <a:pt x="2148" y="954"/>
                  </a:lnTo>
                  <a:lnTo>
                    <a:pt x="1830" y="1193"/>
                  </a:lnTo>
                  <a:lnTo>
                    <a:pt x="1512" y="1431"/>
                  </a:lnTo>
                  <a:lnTo>
                    <a:pt x="1233" y="1710"/>
                  </a:lnTo>
                  <a:lnTo>
                    <a:pt x="796" y="2266"/>
                  </a:lnTo>
                  <a:lnTo>
                    <a:pt x="438" y="2783"/>
                  </a:lnTo>
                  <a:lnTo>
                    <a:pt x="200" y="3340"/>
                  </a:lnTo>
                  <a:lnTo>
                    <a:pt x="1" y="3777"/>
                  </a:lnTo>
                  <a:lnTo>
                    <a:pt x="279" y="3936"/>
                  </a:lnTo>
                  <a:lnTo>
                    <a:pt x="518" y="4135"/>
                  </a:lnTo>
                  <a:lnTo>
                    <a:pt x="756" y="4413"/>
                  </a:lnTo>
                  <a:lnTo>
                    <a:pt x="915" y="4692"/>
                  </a:lnTo>
                  <a:lnTo>
                    <a:pt x="1392" y="5805"/>
                  </a:lnTo>
                  <a:lnTo>
                    <a:pt x="1512" y="6163"/>
                  </a:lnTo>
                  <a:lnTo>
                    <a:pt x="1551" y="6521"/>
                  </a:lnTo>
                  <a:lnTo>
                    <a:pt x="1512" y="6839"/>
                  </a:lnTo>
                  <a:lnTo>
                    <a:pt x="1392" y="7157"/>
                  </a:lnTo>
                  <a:lnTo>
                    <a:pt x="1870" y="7356"/>
                  </a:lnTo>
                  <a:lnTo>
                    <a:pt x="2466" y="7554"/>
                  </a:lnTo>
                  <a:lnTo>
                    <a:pt x="3142" y="7674"/>
                  </a:lnTo>
                  <a:lnTo>
                    <a:pt x="3500" y="7713"/>
                  </a:lnTo>
                  <a:lnTo>
                    <a:pt x="3897" y="7753"/>
                  </a:lnTo>
                  <a:lnTo>
                    <a:pt x="4255" y="7713"/>
                  </a:lnTo>
                  <a:lnTo>
                    <a:pt x="4653" y="7674"/>
                  </a:lnTo>
                  <a:lnTo>
                    <a:pt x="5050" y="7634"/>
                  </a:lnTo>
                  <a:lnTo>
                    <a:pt x="5448" y="7515"/>
                  </a:lnTo>
                  <a:lnTo>
                    <a:pt x="5885" y="7356"/>
                  </a:lnTo>
                  <a:lnTo>
                    <a:pt x="6283" y="7197"/>
                  </a:lnTo>
                  <a:lnTo>
                    <a:pt x="6720" y="6958"/>
                  </a:lnTo>
                  <a:lnTo>
                    <a:pt x="7158" y="6680"/>
                  </a:lnTo>
                  <a:lnTo>
                    <a:pt x="7118" y="6640"/>
                  </a:lnTo>
                  <a:lnTo>
                    <a:pt x="6919" y="6401"/>
                  </a:lnTo>
                  <a:lnTo>
                    <a:pt x="6601" y="6123"/>
                  </a:lnTo>
                  <a:lnTo>
                    <a:pt x="6164" y="5805"/>
                  </a:lnTo>
                  <a:lnTo>
                    <a:pt x="5846" y="5606"/>
                  </a:lnTo>
                  <a:lnTo>
                    <a:pt x="5527" y="5447"/>
                  </a:lnTo>
                  <a:lnTo>
                    <a:pt x="5130" y="5328"/>
                  </a:lnTo>
                  <a:lnTo>
                    <a:pt x="4692" y="5169"/>
                  </a:lnTo>
                  <a:lnTo>
                    <a:pt x="4215" y="5050"/>
                  </a:lnTo>
                  <a:lnTo>
                    <a:pt x="3698" y="4970"/>
                  </a:lnTo>
                  <a:lnTo>
                    <a:pt x="3102" y="4891"/>
                  </a:lnTo>
                  <a:lnTo>
                    <a:pt x="2148" y="4891"/>
                  </a:lnTo>
                  <a:lnTo>
                    <a:pt x="2625" y="4413"/>
                  </a:lnTo>
                  <a:lnTo>
                    <a:pt x="3023" y="3936"/>
                  </a:lnTo>
                  <a:lnTo>
                    <a:pt x="3341" y="3459"/>
                  </a:lnTo>
                  <a:lnTo>
                    <a:pt x="3619" y="3022"/>
                  </a:lnTo>
                  <a:lnTo>
                    <a:pt x="3858" y="2584"/>
                  </a:lnTo>
                  <a:lnTo>
                    <a:pt x="4017" y="2187"/>
                  </a:lnTo>
                  <a:lnTo>
                    <a:pt x="4136" y="1789"/>
                  </a:lnTo>
                  <a:lnTo>
                    <a:pt x="4215" y="1471"/>
                  </a:lnTo>
                  <a:lnTo>
                    <a:pt x="4335" y="875"/>
                  </a:lnTo>
                  <a:lnTo>
                    <a:pt x="4335" y="398"/>
                  </a:lnTo>
                  <a:lnTo>
                    <a:pt x="4335" y="119"/>
                  </a:lnTo>
                  <a:lnTo>
                    <a:pt x="4295" y="0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42"/>
            <p:cNvSpPr/>
            <p:nvPr/>
          </p:nvSpPr>
          <p:spPr>
            <a:xfrm>
              <a:off x="1349375" y="1305400"/>
              <a:ext cx="178950" cy="193850"/>
            </a:xfrm>
            <a:custGeom>
              <a:avLst/>
              <a:gdLst/>
              <a:ahLst/>
              <a:cxnLst/>
              <a:rect l="l" t="t" r="r" b="b"/>
              <a:pathLst>
                <a:path w="7158" h="7754" fill="none" extrusionOk="0">
                  <a:moveTo>
                    <a:pt x="4295" y="0"/>
                  </a:moveTo>
                  <a:lnTo>
                    <a:pt x="4295" y="0"/>
                  </a:lnTo>
                  <a:lnTo>
                    <a:pt x="3778" y="159"/>
                  </a:lnTo>
                  <a:lnTo>
                    <a:pt x="3341" y="318"/>
                  </a:lnTo>
                  <a:lnTo>
                    <a:pt x="2903" y="477"/>
                  </a:lnTo>
                  <a:lnTo>
                    <a:pt x="2506" y="716"/>
                  </a:lnTo>
                  <a:lnTo>
                    <a:pt x="2148" y="954"/>
                  </a:lnTo>
                  <a:lnTo>
                    <a:pt x="1830" y="1193"/>
                  </a:lnTo>
                  <a:lnTo>
                    <a:pt x="1512" y="1431"/>
                  </a:lnTo>
                  <a:lnTo>
                    <a:pt x="1233" y="1710"/>
                  </a:lnTo>
                  <a:lnTo>
                    <a:pt x="796" y="2266"/>
                  </a:lnTo>
                  <a:lnTo>
                    <a:pt x="438" y="2783"/>
                  </a:lnTo>
                  <a:lnTo>
                    <a:pt x="200" y="3340"/>
                  </a:lnTo>
                  <a:lnTo>
                    <a:pt x="1" y="3777"/>
                  </a:lnTo>
                  <a:lnTo>
                    <a:pt x="1" y="3777"/>
                  </a:lnTo>
                  <a:lnTo>
                    <a:pt x="279" y="3936"/>
                  </a:lnTo>
                  <a:lnTo>
                    <a:pt x="518" y="4135"/>
                  </a:lnTo>
                  <a:lnTo>
                    <a:pt x="756" y="4413"/>
                  </a:lnTo>
                  <a:lnTo>
                    <a:pt x="915" y="4692"/>
                  </a:lnTo>
                  <a:lnTo>
                    <a:pt x="1392" y="5805"/>
                  </a:lnTo>
                  <a:lnTo>
                    <a:pt x="1392" y="5805"/>
                  </a:lnTo>
                  <a:lnTo>
                    <a:pt x="1512" y="6163"/>
                  </a:lnTo>
                  <a:lnTo>
                    <a:pt x="1551" y="6521"/>
                  </a:lnTo>
                  <a:lnTo>
                    <a:pt x="1512" y="6839"/>
                  </a:lnTo>
                  <a:lnTo>
                    <a:pt x="1392" y="7157"/>
                  </a:lnTo>
                  <a:lnTo>
                    <a:pt x="1392" y="7157"/>
                  </a:lnTo>
                  <a:lnTo>
                    <a:pt x="1870" y="7356"/>
                  </a:lnTo>
                  <a:lnTo>
                    <a:pt x="2466" y="7554"/>
                  </a:lnTo>
                  <a:lnTo>
                    <a:pt x="3142" y="7674"/>
                  </a:lnTo>
                  <a:lnTo>
                    <a:pt x="3500" y="7713"/>
                  </a:lnTo>
                  <a:lnTo>
                    <a:pt x="3897" y="7753"/>
                  </a:lnTo>
                  <a:lnTo>
                    <a:pt x="3897" y="7753"/>
                  </a:lnTo>
                  <a:lnTo>
                    <a:pt x="4255" y="7713"/>
                  </a:lnTo>
                  <a:lnTo>
                    <a:pt x="4653" y="7674"/>
                  </a:lnTo>
                  <a:lnTo>
                    <a:pt x="5050" y="7634"/>
                  </a:lnTo>
                  <a:lnTo>
                    <a:pt x="5448" y="7515"/>
                  </a:lnTo>
                  <a:lnTo>
                    <a:pt x="5885" y="7356"/>
                  </a:lnTo>
                  <a:lnTo>
                    <a:pt x="6283" y="7197"/>
                  </a:lnTo>
                  <a:lnTo>
                    <a:pt x="6720" y="6958"/>
                  </a:lnTo>
                  <a:lnTo>
                    <a:pt x="7158" y="6680"/>
                  </a:lnTo>
                  <a:lnTo>
                    <a:pt x="7158" y="6680"/>
                  </a:lnTo>
                  <a:lnTo>
                    <a:pt x="7118" y="6640"/>
                  </a:lnTo>
                  <a:lnTo>
                    <a:pt x="6919" y="6401"/>
                  </a:lnTo>
                  <a:lnTo>
                    <a:pt x="6601" y="6123"/>
                  </a:lnTo>
                  <a:lnTo>
                    <a:pt x="6164" y="5805"/>
                  </a:lnTo>
                  <a:lnTo>
                    <a:pt x="5846" y="5606"/>
                  </a:lnTo>
                  <a:lnTo>
                    <a:pt x="5527" y="5447"/>
                  </a:lnTo>
                  <a:lnTo>
                    <a:pt x="5130" y="5328"/>
                  </a:lnTo>
                  <a:lnTo>
                    <a:pt x="4692" y="5169"/>
                  </a:lnTo>
                  <a:lnTo>
                    <a:pt x="4215" y="5050"/>
                  </a:lnTo>
                  <a:lnTo>
                    <a:pt x="3698" y="4970"/>
                  </a:lnTo>
                  <a:lnTo>
                    <a:pt x="3102" y="4891"/>
                  </a:lnTo>
                  <a:lnTo>
                    <a:pt x="2506" y="4891"/>
                  </a:lnTo>
                  <a:lnTo>
                    <a:pt x="2506" y="4891"/>
                  </a:lnTo>
                  <a:lnTo>
                    <a:pt x="2148" y="4891"/>
                  </a:lnTo>
                  <a:lnTo>
                    <a:pt x="2148" y="4891"/>
                  </a:lnTo>
                  <a:lnTo>
                    <a:pt x="2625" y="4413"/>
                  </a:lnTo>
                  <a:lnTo>
                    <a:pt x="3023" y="3936"/>
                  </a:lnTo>
                  <a:lnTo>
                    <a:pt x="3341" y="3459"/>
                  </a:lnTo>
                  <a:lnTo>
                    <a:pt x="3619" y="3022"/>
                  </a:lnTo>
                  <a:lnTo>
                    <a:pt x="3858" y="2584"/>
                  </a:lnTo>
                  <a:lnTo>
                    <a:pt x="4017" y="2187"/>
                  </a:lnTo>
                  <a:lnTo>
                    <a:pt x="4136" y="1789"/>
                  </a:lnTo>
                  <a:lnTo>
                    <a:pt x="4215" y="1471"/>
                  </a:lnTo>
                  <a:lnTo>
                    <a:pt x="4335" y="875"/>
                  </a:lnTo>
                  <a:lnTo>
                    <a:pt x="4335" y="398"/>
                  </a:lnTo>
                  <a:lnTo>
                    <a:pt x="4335" y="119"/>
                  </a:lnTo>
                  <a:lnTo>
                    <a:pt x="42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42"/>
            <p:cNvSpPr/>
            <p:nvPr/>
          </p:nvSpPr>
          <p:spPr>
            <a:xfrm>
              <a:off x="1051200" y="1396825"/>
              <a:ext cx="336975" cy="221700"/>
            </a:xfrm>
            <a:custGeom>
              <a:avLst/>
              <a:gdLst/>
              <a:ahLst/>
              <a:cxnLst/>
              <a:rect l="l" t="t" r="r" b="b"/>
              <a:pathLst>
                <a:path w="13479" h="8868" extrusionOk="0">
                  <a:moveTo>
                    <a:pt x="8747" y="2347"/>
                  </a:moveTo>
                  <a:lnTo>
                    <a:pt x="8747" y="2585"/>
                  </a:lnTo>
                  <a:lnTo>
                    <a:pt x="8787" y="2824"/>
                  </a:lnTo>
                  <a:lnTo>
                    <a:pt x="8747" y="3182"/>
                  </a:lnTo>
                  <a:lnTo>
                    <a:pt x="8628" y="3659"/>
                  </a:lnTo>
                  <a:lnTo>
                    <a:pt x="8469" y="4176"/>
                  </a:lnTo>
                  <a:lnTo>
                    <a:pt x="8191" y="4772"/>
                  </a:lnTo>
                  <a:lnTo>
                    <a:pt x="7753" y="5448"/>
                  </a:lnTo>
                  <a:lnTo>
                    <a:pt x="7594" y="5408"/>
                  </a:lnTo>
                  <a:lnTo>
                    <a:pt x="7157" y="5130"/>
                  </a:lnTo>
                  <a:lnTo>
                    <a:pt x="6878" y="4971"/>
                  </a:lnTo>
                  <a:lnTo>
                    <a:pt x="6640" y="4732"/>
                  </a:lnTo>
                  <a:lnTo>
                    <a:pt x="6401" y="4454"/>
                  </a:lnTo>
                  <a:lnTo>
                    <a:pt x="6163" y="4136"/>
                  </a:lnTo>
                  <a:lnTo>
                    <a:pt x="6322" y="3897"/>
                  </a:lnTo>
                  <a:lnTo>
                    <a:pt x="6521" y="3619"/>
                  </a:lnTo>
                  <a:lnTo>
                    <a:pt x="6799" y="3341"/>
                  </a:lnTo>
                  <a:lnTo>
                    <a:pt x="7157" y="3023"/>
                  </a:lnTo>
                  <a:lnTo>
                    <a:pt x="7594" y="2744"/>
                  </a:lnTo>
                  <a:lnTo>
                    <a:pt x="7872" y="2625"/>
                  </a:lnTo>
                  <a:lnTo>
                    <a:pt x="8151" y="2506"/>
                  </a:lnTo>
                  <a:lnTo>
                    <a:pt x="8429" y="2426"/>
                  </a:lnTo>
                  <a:lnTo>
                    <a:pt x="8747" y="2347"/>
                  </a:lnTo>
                  <a:close/>
                  <a:moveTo>
                    <a:pt x="4453" y="6402"/>
                  </a:moveTo>
                  <a:lnTo>
                    <a:pt x="4612" y="6482"/>
                  </a:lnTo>
                  <a:lnTo>
                    <a:pt x="4692" y="6561"/>
                  </a:lnTo>
                  <a:lnTo>
                    <a:pt x="4811" y="6720"/>
                  </a:lnTo>
                  <a:lnTo>
                    <a:pt x="4851" y="6919"/>
                  </a:lnTo>
                  <a:lnTo>
                    <a:pt x="4811" y="7118"/>
                  </a:lnTo>
                  <a:lnTo>
                    <a:pt x="4692" y="7277"/>
                  </a:lnTo>
                  <a:lnTo>
                    <a:pt x="4533" y="7396"/>
                  </a:lnTo>
                  <a:lnTo>
                    <a:pt x="4294" y="7436"/>
                  </a:lnTo>
                  <a:lnTo>
                    <a:pt x="4175" y="7436"/>
                  </a:lnTo>
                  <a:lnTo>
                    <a:pt x="4016" y="7356"/>
                  </a:lnTo>
                  <a:lnTo>
                    <a:pt x="3897" y="7277"/>
                  </a:lnTo>
                  <a:lnTo>
                    <a:pt x="3817" y="7118"/>
                  </a:lnTo>
                  <a:lnTo>
                    <a:pt x="3777" y="6919"/>
                  </a:lnTo>
                  <a:lnTo>
                    <a:pt x="3817" y="6720"/>
                  </a:lnTo>
                  <a:lnTo>
                    <a:pt x="3936" y="6561"/>
                  </a:lnTo>
                  <a:lnTo>
                    <a:pt x="4095" y="6442"/>
                  </a:lnTo>
                  <a:lnTo>
                    <a:pt x="4294" y="6402"/>
                  </a:lnTo>
                  <a:close/>
                  <a:moveTo>
                    <a:pt x="11411" y="1"/>
                  </a:moveTo>
                  <a:lnTo>
                    <a:pt x="11292" y="41"/>
                  </a:lnTo>
                  <a:lnTo>
                    <a:pt x="10218" y="160"/>
                  </a:lnTo>
                  <a:lnTo>
                    <a:pt x="9582" y="240"/>
                  </a:lnTo>
                  <a:lnTo>
                    <a:pt x="8866" y="359"/>
                  </a:lnTo>
                  <a:lnTo>
                    <a:pt x="8111" y="558"/>
                  </a:lnTo>
                  <a:lnTo>
                    <a:pt x="7356" y="756"/>
                  </a:lnTo>
                  <a:lnTo>
                    <a:pt x="6560" y="1035"/>
                  </a:lnTo>
                  <a:lnTo>
                    <a:pt x="5765" y="1353"/>
                  </a:lnTo>
                  <a:lnTo>
                    <a:pt x="4930" y="1711"/>
                  </a:lnTo>
                  <a:lnTo>
                    <a:pt x="4135" y="2148"/>
                  </a:lnTo>
                  <a:lnTo>
                    <a:pt x="3380" y="2625"/>
                  </a:lnTo>
                  <a:lnTo>
                    <a:pt x="2624" y="3221"/>
                  </a:lnTo>
                  <a:lnTo>
                    <a:pt x="1909" y="3858"/>
                  </a:lnTo>
                  <a:lnTo>
                    <a:pt x="1590" y="4215"/>
                  </a:lnTo>
                  <a:lnTo>
                    <a:pt x="1272" y="4573"/>
                  </a:lnTo>
                  <a:lnTo>
                    <a:pt x="954" y="4971"/>
                  </a:lnTo>
                  <a:lnTo>
                    <a:pt x="676" y="5408"/>
                  </a:lnTo>
                  <a:lnTo>
                    <a:pt x="398" y="5846"/>
                  </a:lnTo>
                  <a:lnTo>
                    <a:pt x="159" y="6323"/>
                  </a:lnTo>
                  <a:lnTo>
                    <a:pt x="80" y="6482"/>
                  </a:lnTo>
                  <a:lnTo>
                    <a:pt x="40" y="6681"/>
                  </a:lnTo>
                  <a:lnTo>
                    <a:pt x="0" y="7038"/>
                  </a:lnTo>
                  <a:lnTo>
                    <a:pt x="40" y="7436"/>
                  </a:lnTo>
                  <a:lnTo>
                    <a:pt x="199" y="7794"/>
                  </a:lnTo>
                  <a:lnTo>
                    <a:pt x="398" y="8112"/>
                  </a:lnTo>
                  <a:lnTo>
                    <a:pt x="676" y="8390"/>
                  </a:lnTo>
                  <a:lnTo>
                    <a:pt x="994" y="8589"/>
                  </a:lnTo>
                  <a:lnTo>
                    <a:pt x="1153" y="8668"/>
                  </a:lnTo>
                  <a:lnTo>
                    <a:pt x="1352" y="8708"/>
                  </a:lnTo>
                  <a:lnTo>
                    <a:pt x="2346" y="8827"/>
                  </a:lnTo>
                  <a:lnTo>
                    <a:pt x="3260" y="8867"/>
                  </a:lnTo>
                  <a:lnTo>
                    <a:pt x="4215" y="8827"/>
                  </a:lnTo>
                  <a:lnTo>
                    <a:pt x="5129" y="8708"/>
                  </a:lnTo>
                  <a:lnTo>
                    <a:pt x="6004" y="8509"/>
                  </a:lnTo>
                  <a:lnTo>
                    <a:pt x="6799" y="8271"/>
                  </a:lnTo>
                  <a:lnTo>
                    <a:pt x="7594" y="7993"/>
                  </a:lnTo>
                  <a:lnTo>
                    <a:pt x="8310" y="7674"/>
                  </a:lnTo>
                  <a:lnTo>
                    <a:pt x="9025" y="7317"/>
                  </a:lnTo>
                  <a:lnTo>
                    <a:pt x="9662" y="6919"/>
                  </a:lnTo>
                  <a:lnTo>
                    <a:pt x="10258" y="6521"/>
                  </a:lnTo>
                  <a:lnTo>
                    <a:pt x="10815" y="6084"/>
                  </a:lnTo>
                  <a:lnTo>
                    <a:pt x="11331" y="5687"/>
                  </a:lnTo>
                  <a:lnTo>
                    <a:pt x="11769" y="5249"/>
                  </a:lnTo>
                  <a:lnTo>
                    <a:pt x="12564" y="4494"/>
                  </a:lnTo>
                  <a:lnTo>
                    <a:pt x="13121" y="3818"/>
                  </a:lnTo>
                  <a:lnTo>
                    <a:pt x="13240" y="3659"/>
                  </a:lnTo>
                  <a:lnTo>
                    <a:pt x="13319" y="3500"/>
                  </a:lnTo>
                  <a:lnTo>
                    <a:pt x="13439" y="3182"/>
                  </a:lnTo>
                  <a:lnTo>
                    <a:pt x="13478" y="2864"/>
                  </a:lnTo>
                  <a:lnTo>
                    <a:pt x="13439" y="2506"/>
                  </a:lnTo>
                  <a:lnTo>
                    <a:pt x="13319" y="2148"/>
                  </a:lnTo>
                  <a:lnTo>
                    <a:pt x="12842" y="1035"/>
                  </a:lnTo>
                  <a:lnTo>
                    <a:pt x="12683" y="756"/>
                  </a:lnTo>
                  <a:lnTo>
                    <a:pt x="12445" y="478"/>
                  </a:lnTo>
                  <a:lnTo>
                    <a:pt x="12206" y="279"/>
                  </a:lnTo>
                  <a:lnTo>
                    <a:pt x="11928" y="120"/>
                  </a:lnTo>
                  <a:lnTo>
                    <a:pt x="11689" y="41"/>
                  </a:lnTo>
                  <a:lnTo>
                    <a:pt x="11411" y="1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42"/>
            <p:cNvSpPr/>
            <p:nvPr/>
          </p:nvSpPr>
          <p:spPr>
            <a:xfrm>
              <a:off x="1145625" y="1556875"/>
              <a:ext cx="26850" cy="25850"/>
            </a:xfrm>
            <a:custGeom>
              <a:avLst/>
              <a:gdLst/>
              <a:ahLst/>
              <a:cxnLst/>
              <a:rect l="l" t="t" r="r" b="b"/>
              <a:pathLst>
                <a:path w="1074" h="1034" fill="none" extrusionOk="0">
                  <a:moveTo>
                    <a:pt x="517" y="1034"/>
                  </a:moveTo>
                  <a:lnTo>
                    <a:pt x="517" y="1034"/>
                  </a:lnTo>
                  <a:lnTo>
                    <a:pt x="398" y="1034"/>
                  </a:lnTo>
                  <a:lnTo>
                    <a:pt x="239" y="954"/>
                  </a:lnTo>
                  <a:lnTo>
                    <a:pt x="120" y="875"/>
                  </a:lnTo>
                  <a:lnTo>
                    <a:pt x="40" y="716"/>
                  </a:lnTo>
                  <a:lnTo>
                    <a:pt x="40" y="716"/>
                  </a:lnTo>
                  <a:lnTo>
                    <a:pt x="0" y="517"/>
                  </a:lnTo>
                  <a:lnTo>
                    <a:pt x="40" y="318"/>
                  </a:lnTo>
                  <a:lnTo>
                    <a:pt x="159" y="159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517" y="0"/>
                  </a:lnTo>
                  <a:lnTo>
                    <a:pt x="517" y="0"/>
                  </a:lnTo>
                  <a:lnTo>
                    <a:pt x="676" y="0"/>
                  </a:lnTo>
                  <a:lnTo>
                    <a:pt x="835" y="80"/>
                  </a:lnTo>
                  <a:lnTo>
                    <a:pt x="915" y="159"/>
                  </a:lnTo>
                  <a:lnTo>
                    <a:pt x="1034" y="318"/>
                  </a:lnTo>
                  <a:lnTo>
                    <a:pt x="1034" y="318"/>
                  </a:lnTo>
                  <a:lnTo>
                    <a:pt x="1074" y="517"/>
                  </a:lnTo>
                  <a:lnTo>
                    <a:pt x="1034" y="716"/>
                  </a:lnTo>
                  <a:lnTo>
                    <a:pt x="915" y="875"/>
                  </a:lnTo>
                  <a:lnTo>
                    <a:pt x="756" y="994"/>
                  </a:lnTo>
                  <a:lnTo>
                    <a:pt x="756" y="994"/>
                  </a:lnTo>
                  <a:lnTo>
                    <a:pt x="517" y="10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42"/>
            <p:cNvSpPr/>
            <p:nvPr/>
          </p:nvSpPr>
          <p:spPr>
            <a:xfrm>
              <a:off x="1205250" y="1455475"/>
              <a:ext cx="65625" cy="77550"/>
            </a:xfrm>
            <a:custGeom>
              <a:avLst/>
              <a:gdLst/>
              <a:ahLst/>
              <a:cxnLst/>
              <a:rect l="l" t="t" r="r" b="b"/>
              <a:pathLst>
                <a:path w="2625" h="3102" fill="none" extrusionOk="0">
                  <a:moveTo>
                    <a:pt x="1591" y="3102"/>
                  </a:moveTo>
                  <a:lnTo>
                    <a:pt x="1591" y="3102"/>
                  </a:lnTo>
                  <a:lnTo>
                    <a:pt x="1432" y="3062"/>
                  </a:lnTo>
                  <a:lnTo>
                    <a:pt x="995" y="2784"/>
                  </a:lnTo>
                  <a:lnTo>
                    <a:pt x="716" y="2625"/>
                  </a:lnTo>
                  <a:lnTo>
                    <a:pt x="478" y="2386"/>
                  </a:lnTo>
                  <a:lnTo>
                    <a:pt x="239" y="2108"/>
                  </a:lnTo>
                  <a:lnTo>
                    <a:pt x="1" y="1790"/>
                  </a:lnTo>
                  <a:lnTo>
                    <a:pt x="1" y="1790"/>
                  </a:lnTo>
                  <a:lnTo>
                    <a:pt x="160" y="1551"/>
                  </a:lnTo>
                  <a:lnTo>
                    <a:pt x="359" y="1273"/>
                  </a:lnTo>
                  <a:lnTo>
                    <a:pt x="637" y="995"/>
                  </a:lnTo>
                  <a:lnTo>
                    <a:pt x="995" y="677"/>
                  </a:lnTo>
                  <a:lnTo>
                    <a:pt x="1432" y="398"/>
                  </a:lnTo>
                  <a:lnTo>
                    <a:pt x="1710" y="279"/>
                  </a:lnTo>
                  <a:lnTo>
                    <a:pt x="1989" y="160"/>
                  </a:lnTo>
                  <a:lnTo>
                    <a:pt x="2267" y="80"/>
                  </a:lnTo>
                  <a:lnTo>
                    <a:pt x="2585" y="1"/>
                  </a:lnTo>
                  <a:lnTo>
                    <a:pt x="2585" y="1"/>
                  </a:lnTo>
                  <a:lnTo>
                    <a:pt x="2585" y="239"/>
                  </a:lnTo>
                  <a:lnTo>
                    <a:pt x="2625" y="478"/>
                  </a:lnTo>
                  <a:lnTo>
                    <a:pt x="2585" y="836"/>
                  </a:lnTo>
                  <a:lnTo>
                    <a:pt x="2466" y="1313"/>
                  </a:lnTo>
                  <a:lnTo>
                    <a:pt x="2307" y="1830"/>
                  </a:lnTo>
                  <a:lnTo>
                    <a:pt x="2029" y="2426"/>
                  </a:lnTo>
                  <a:lnTo>
                    <a:pt x="1591" y="31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42"/>
            <p:cNvSpPr/>
            <p:nvPr/>
          </p:nvSpPr>
          <p:spPr>
            <a:xfrm>
              <a:off x="1051200" y="1396825"/>
              <a:ext cx="336975" cy="221700"/>
            </a:xfrm>
            <a:custGeom>
              <a:avLst/>
              <a:gdLst/>
              <a:ahLst/>
              <a:cxnLst/>
              <a:rect l="l" t="t" r="r" b="b"/>
              <a:pathLst>
                <a:path w="13479" h="8868" fill="none" extrusionOk="0">
                  <a:moveTo>
                    <a:pt x="11411" y="1"/>
                  </a:moveTo>
                  <a:lnTo>
                    <a:pt x="11411" y="1"/>
                  </a:lnTo>
                  <a:lnTo>
                    <a:pt x="11292" y="41"/>
                  </a:lnTo>
                  <a:lnTo>
                    <a:pt x="11292" y="41"/>
                  </a:lnTo>
                  <a:lnTo>
                    <a:pt x="10218" y="160"/>
                  </a:lnTo>
                  <a:lnTo>
                    <a:pt x="9582" y="240"/>
                  </a:lnTo>
                  <a:lnTo>
                    <a:pt x="8866" y="359"/>
                  </a:lnTo>
                  <a:lnTo>
                    <a:pt x="8111" y="558"/>
                  </a:lnTo>
                  <a:lnTo>
                    <a:pt x="7356" y="756"/>
                  </a:lnTo>
                  <a:lnTo>
                    <a:pt x="6560" y="1035"/>
                  </a:lnTo>
                  <a:lnTo>
                    <a:pt x="5765" y="1353"/>
                  </a:lnTo>
                  <a:lnTo>
                    <a:pt x="4930" y="1711"/>
                  </a:lnTo>
                  <a:lnTo>
                    <a:pt x="4135" y="2148"/>
                  </a:lnTo>
                  <a:lnTo>
                    <a:pt x="3380" y="2625"/>
                  </a:lnTo>
                  <a:lnTo>
                    <a:pt x="2624" y="3221"/>
                  </a:lnTo>
                  <a:lnTo>
                    <a:pt x="1909" y="3858"/>
                  </a:lnTo>
                  <a:lnTo>
                    <a:pt x="1590" y="4215"/>
                  </a:lnTo>
                  <a:lnTo>
                    <a:pt x="1272" y="4573"/>
                  </a:lnTo>
                  <a:lnTo>
                    <a:pt x="954" y="4971"/>
                  </a:lnTo>
                  <a:lnTo>
                    <a:pt x="676" y="5408"/>
                  </a:lnTo>
                  <a:lnTo>
                    <a:pt x="398" y="5846"/>
                  </a:lnTo>
                  <a:lnTo>
                    <a:pt x="159" y="6323"/>
                  </a:lnTo>
                  <a:lnTo>
                    <a:pt x="159" y="6323"/>
                  </a:lnTo>
                  <a:lnTo>
                    <a:pt x="80" y="6482"/>
                  </a:lnTo>
                  <a:lnTo>
                    <a:pt x="40" y="6681"/>
                  </a:lnTo>
                  <a:lnTo>
                    <a:pt x="0" y="7038"/>
                  </a:lnTo>
                  <a:lnTo>
                    <a:pt x="40" y="7436"/>
                  </a:lnTo>
                  <a:lnTo>
                    <a:pt x="199" y="7794"/>
                  </a:lnTo>
                  <a:lnTo>
                    <a:pt x="398" y="8112"/>
                  </a:lnTo>
                  <a:lnTo>
                    <a:pt x="676" y="8390"/>
                  </a:lnTo>
                  <a:lnTo>
                    <a:pt x="994" y="8589"/>
                  </a:lnTo>
                  <a:lnTo>
                    <a:pt x="1153" y="8668"/>
                  </a:lnTo>
                  <a:lnTo>
                    <a:pt x="1352" y="8708"/>
                  </a:lnTo>
                  <a:lnTo>
                    <a:pt x="1352" y="8708"/>
                  </a:lnTo>
                  <a:lnTo>
                    <a:pt x="2346" y="8827"/>
                  </a:lnTo>
                  <a:lnTo>
                    <a:pt x="3260" y="8867"/>
                  </a:lnTo>
                  <a:lnTo>
                    <a:pt x="3260" y="8867"/>
                  </a:lnTo>
                  <a:lnTo>
                    <a:pt x="4215" y="8827"/>
                  </a:lnTo>
                  <a:lnTo>
                    <a:pt x="5129" y="8708"/>
                  </a:lnTo>
                  <a:lnTo>
                    <a:pt x="6004" y="8509"/>
                  </a:lnTo>
                  <a:lnTo>
                    <a:pt x="6799" y="8271"/>
                  </a:lnTo>
                  <a:lnTo>
                    <a:pt x="7594" y="7993"/>
                  </a:lnTo>
                  <a:lnTo>
                    <a:pt x="8310" y="7674"/>
                  </a:lnTo>
                  <a:lnTo>
                    <a:pt x="9025" y="7317"/>
                  </a:lnTo>
                  <a:lnTo>
                    <a:pt x="9662" y="6919"/>
                  </a:lnTo>
                  <a:lnTo>
                    <a:pt x="10258" y="6521"/>
                  </a:lnTo>
                  <a:lnTo>
                    <a:pt x="10815" y="6084"/>
                  </a:lnTo>
                  <a:lnTo>
                    <a:pt x="11331" y="5687"/>
                  </a:lnTo>
                  <a:lnTo>
                    <a:pt x="11769" y="5249"/>
                  </a:lnTo>
                  <a:lnTo>
                    <a:pt x="12564" y="4494"/>
                  </a:lnTo>
                  <a:lnTo>
                    <a:pt x="13121" y="3818"/>
                  </a:lnTo>
                  <a:lnTo>
                    <a:pt x="13121" y="3818"/>
                  </a:lnTo>
                  <a:lnTo>
                    <a:pt x="13240" y="3659"/>
                  </a:lnTo>
                  <a:lnTo>
                    <a:pt x="13319" y="3500"/>
                  </a:lnTo>
                  <a:lnTo>
                    <a:pt x="13319" y="3500"/>
                  </a:lnTo>
                  <a:lnTo>
                    <a:pt x="13439" y="3182"/>
                  </a:lnTo>
                  <a:lnTo>
                    <a:pt x="13478" y="2864"/>
                  </a:lnTo>
                  <a:lnTo>
                    <a:pt x="13439" y="2506"/>
                  </a:lnTo>
                  <a:lnTo>
                    <a:pt x="13319" y="2148"/>
                  </a:lnTo>
                  <a:lnTo>
                    <a:pt x="12842" y="1035"/>
                  </a:lnTo>
                  <a:lnTo>
                    <a:pt x="12842" y="1035"/>
                  </a:lnTo>
                  <a:lnTo>
                    <a:pt x="12683" y="756"/>
                  </a:lnTo>
                  <a:lnTo>
                    <a:pt x="12445" y="478"/>
                  </a:lnTo>
                  <a:lnTo>
                    <a:pt x="12206" y="279"/>
                  </a:lnTo>
                  <a:lnTo>
                    <a:pt x="11928" y="120"/>
                  </a:lnTo>
                  <a:lnTo>
                    <a:pt x="11928" y="120"/>
                  </a:lnTo>
                  <a:lnTo>
                    <a:pt x="11689" y="41"/>
                  </a:lnTo>
                  <a:lnTo>
                    <a:pt x="1141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42"/>
            <p:cNvSpPr/>
            <p:nvPr/>
          </p:nvSpPr>
          <p:spPr>
            <a:xfrm>
              <a:off x="1145625" y="1556875"/>
              <a:ext cx="26850" cy="25850"/>
            </a:xfrm>
            <a:custGeom>
              <a:avLst/>
              <a:gdLst/>
              <a:ahLst/>
              <a:cxnLst/>
              <a:rect l="l" t="t" r="r" b="b"/>
              <a:pathLst>
                <a:path w="1074" h="1034" extrusionOk="0">
                  <a:moveTo>
                    <a:pt x="517" y="0"/>
                  </a:moveTo>
                  <a:lnTo>
                    <a:pt x="318" y="40"/>
                  </a:lnTo>
                  <a:lnTo>
                    <a:pt x="159" y="159"/>
                  </a:lnTo>
                  <a:lnTo>
                    <a:pt x="40" y="318"/>
                  </a:lnTo>
                  <a:lnTo>
                    <a:pt x="0" y="517"/>
                  </a:lnTo>
                  <a:lnTo>
                    <a:pt x="40" y="716"/>
                  </a:lnTo>
                  <a:lnTo>
                    <a:pt x="120" y="875"/>
                  </a:lnTo>
                  <a:lnTo>
                    <a:pt x="239" y="954"/>
                  </a:lnTo>
                  <a:lnTo>
                    <a:pt x="398" y="1034"/>
                  </a:lnTo>
                  <a:lnTo>
                    <a:pt x="517" y="1034"/>
                  </a:lnTo>
                  <a:lnTo>
                    <a:pt x="756" y="994"/>
                  </a:lnTo>
                  <a:lnTo>
                    <a:pt x="915" y="875"/>
                  </a:lnTo>
                  <a:lnTo>
                    <a:pt x="1034" y="716"/>
                  </a:lnTo>
                  <a:lnTo>
                    <a:pt x="1074" y="517"/>
                  </a:lnTo>
                  <a:lnTo>
                    <a:pt x="1034" y="318"/>
                  </a:lnTo>
                  <a:lnTo>
                    <a:pt x="915" y="159"/>
                  </a:lnTo>
                  <a:lnTo>
                    <a:pt x="835" y="80"/>
                  </a:lnTo>
                  <a:lnTo>
                    <a:pt x="676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42"/>
            <p:cNvSpPr/>
            <p:nvPr/>
          </p:nvSpPr>
          <p:spPr>
            <a:xfrm>
              <a:off x="1145625" y="1556875"/>
              <a:ext cx="26850" cy="25850"/>
            </a:xfrm>
            <a:custGeom>
              <a:avLst/>
              <a:gdLst/>
              <a:ahLst/>
              <a:cxnLst/>
              <a:rect l="l" t="t" r="r" b="b"/>
              <a:pathLst>
                <a:path w="1074" h="1034" fill="none" extrusionOk="0">
                  <a:moveTo>
                    <a:pt x="517" y="0"/>
                  </a:moveTo>
                  <a:lnTo>
                    <a:pt x="517" y="0"/>
                  </a:lnTo>
                  <a:lnTo>
                    <a:pt x="318" y="40"/>
                  </a:lnTo>
                  <a:lnTo>
                    <a:pt x="318" y="40"/>
                  </a:lnTo>
                  <a:lnTo>
                    <a:pt x="159" y="159"/>
                  </a:lnTo>
                  <a:lnTo>
                    <a:pt x="40" y="318"/>
                  </a:lnTo>
                  <a:lnTo>
                    <a:pt x="0" y="517"/>
                  </a:lnTo>
                  <a:lnTo>
                    <a:pt x="40" y="716"/>
                  </a:lnTo>
                  <a:lnTo>
                    <a:pt x="40" y="716"/>
                  </a:lnTo>
                  <a:lnTo>
                    <a:pt x="120" y="875"/>
                  </a:lnTo>
                  <a:lnTo>
                    <a:pt x="239" y="954"/>
                  </a:lnTo>
                  <a:lnTo>
                    <a:pt x="398" y="1034"/>
                  </a:lnTo>
                  <a:lnTo>
                    <a:pt x="517" y="1034"/>
                  </a:lnTo>
                  <a:lnTo>
                    <a:pt x="517" y="1034"/>
                  </a:lnTo>
                  <a:lnTo>
                    <a:pt x="756" y="994"/>
                  </a:lnTo>
                  <a:lnTo>
                    <a:pt x="756" y="994"/>
                  </a:lnTo>
                  <a:lnTo>
                    <a:pt x="915" y="875"/>
                  </a:lnTo>
                  <a:lnTo>
                    <a:pt x="1034" y="716"/>
                  </a:lnTo>
                  <a:lnTo>
                    <a:pt x="1074" y="517"/>
                  </a:lnTo>
                  <a:lnTo>
                    <a:pt x="1034" y="318"/>
                  </a:lnTo>
                  <a:lnTo>
                    <a:pt x="1034" y="318"/>
                  </a:lnTo>
                  <a:lnTo>
                    <a:pt x="915" y="159"/>
                  </a:lnTo>
                  <a:lnTo>
                    <a:pt x="835" y="80"/>
                  </a:lnTo>
                  <a:lnTo>
                    <a:pt x="676" y="0"/>
                  </a:lnTo>
                  <a:lnTo>
                    <a:pt x="5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42"/>
            <p:cNvSpPr/>
            <p:nvPr/>
          </p:nvSpPr>
          <p:spPr>
            <a:xfrm>
              <a:off x="1205250" y="1455475"/>
              <a:ext cx="65625" cy="77550"/>
            </a:xfrm>
            <a:custGeom>
              <a:avLst/>
              <a:gdLst/>
              <a:ahLst/>
              <a:cxnLst/>
              <a:rect l="l" t="t" r="r" b="b"/>
              <a:pathLst>
                <a:path w="2625" h="3102" extrusionOk="0">
                  <a:moveTo>
                    <a:pt x="2585" y="1"/>
                  </a:moveTo>
                  <a:lnTo>
                    <a:pt x="2267" y="80"/>
                  </a:lnTo>
                  <a:lnTo>
                    <a:pt x="1989" y="160"/>
                  </a:lnTo>
                  <a:lnTo>
                    <a:pt x="1710" y="279"/>
                  </a:lnTo>
                  <a:lnTo>
                    <a:pt x="1432" y="398"/>
                  </a:lnTo>
                  <a:lnTo>
                    <a:pt x="995" y="677"/>
                  </a:lnTo>
                  <a:lnTo>
                    <a:pt x="637" y="995"/>
                  </a:lnTo>
                  <a:lnTo>
                    <a:pt x="359" y="1273"/>
                  </a:lnTo>
                  <a:lnTo>
                    <a:pt x="160" y="1551"/>
                  </a:lnTo>
                  <a:lnTo>
                    <a:pt x="1" y="1790"/>
                  </a:lnTo>
                  <a:lnTo>
                    <a:pt x="239" y="2108"/>
                  </a:lnTo>
                  <a:lnTo>
                    <a:pt x="478" y="2386"/>
                  </a:lnTo>
                  <a:lnTo>
                    <a:pt x="716" y="2625"/>
                  </a:lnTo>
                  <a:lnTo>
                    <a:pt x="995" y="2784"/>
                  </a:lnTo>
                  <a:lnTo>
                    <a:pt x="1432" y="3062"/>
                  </a:lnTo>
                  <a:lnTo>
                    <a:pt x="1591" y="3102"/>
                  </a:lnTo>
                  <a:lnTo>
                    <a:pt x="2029" y="2426"/>
                  </a:lnTo>
                  <a:lnTo>
                    <a:pt x="2307" y="1830"/>
                  </a:lnTo>
                  <a:lnTo>
                    <a:pt x="2466" y="1313"/>
                  </a:lnTo>
                  <a:lnTo>
                    <a:pt x="2585" y="836"/>
                  </a:lnTo>
                  <a:lnTo>
                    <a:pt x="2625" y="478"/>
                  </a:lnTo>
                  <a:lnTo>
                    <a:pt x="2585" y="239"/>
                  </a:lnTo>
                  <a:lnTo>
                    <a:pt x="2585" y="1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42"/>
            <p:cNvSpPr/>
            <p:nvPr/>
          </p:nvSpPr>
          <p:spPr>
            <a:xfrm>
              <a:off x="1205250" y="1455475"/>
              <a:ext cx="65625" cy="77550"/>
            </a:xfrm>
            <a:custGeom>
              <a:avLst/>
              <a:gdLst/>
              <a:ahLst/>
              <a:cxnLst/>
              <a:rect l="l" t="t" r="r" b="b"/>
              <a:pathLst>
                <a:path w="2625" h="3102" fill="none" extrusionOk="0">
                  <a:moveTo>
                    <a:pt x="2585" y="1"/>
                  </a:moveTo>
                  <a:lnTo>
                    <a:pt x="2585" y="1"/>
                  </a:lnTo>
                  <a:lnTo>
                    <a:pt x="2267" y="80"/>
                  </a:lnTo>
                  <a:lnTo>
                    <a:pt x="1989" y="160"/>
                  </a:lnTo>
                  <a:lnTo>
                    <a:pt x="1710" y="279"/>
                  </a:lnTo>
                  <a:lnTo>
                    <a:pt x="1432" y="398"/>
                  </a:lnTo>
                  <a:lnTo>
                    <a:pt x="995" y="677"/>
                  </a:lnTo>
                  <a:lnTo>
                    <a:pt x="637" y="995"/>
                  </a:lnTo>
                  <a:lnTo>
                    <a:pt x="359" y="1273"/>
                  </a:lnTo>
                  <a:lnTo>
                    <a:pt x="160" y="1551"/>
                  </a:lnTo>
                  <a:lnTo>
                    <a:pt x="1" y="1790"/>
                  </a:lnTo>
                  <a:lnTo>
                    <a:pt x="1" y="1790"/>
                  </a:lnTo>
                  <a:lnTo>
                    <a:pt x="239" y="2108"/>
                  </a:lnTo>
                  <a:lnTo>
                    <a:pt x="478" y="2386"/>
                  </a:lnTo>
                  <a:lnTo>
                    <a:pt x="716" y="2625"/>
                  </a:lnTo>
                  <a:lnTo>
                    <a:pt x="995" y="2784"/>
                  </a:lnTo>
                  <a:lnTo>
                    <a:pt x="1432" y="3062"/>
                  </a:lnTo>
                  <a:lnTo>
                    <a:pt x="1591" y="3102"/>
                  </a:lnTo>
                  <a:lnTo>
                    <a:pt x="1591" y="3102"/>
                  </a:lnTo>
                  <a:lnTo>
                    <a:pt x="2029" y="2426"/>
                  </a:lnTo>
                  <a:lnTo>
                    <a:pt x="2307" y="1830"/>
                  </a:lnTo>
                  <a:lnTo>
                    <a:pt x="2466" y="1313"/>
                  </a:lnTo>
                  <a:lnTo>
                    <a:pt x="2585" y="836"/>
                  </a:lnTo>
                  <a:lnTo>
                    <a:pt x="2625" y="478"/>
                  </a:lnTo>
                  <a:lnTo>
                    <a:pt x="2585" y="239"/>
                  </a:lnTo>
                  <a:lnTo>
                    <a:pt x="25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42"/>
            <p:cNvSpPr/>
            <p:nvPr/>
          </p:nvSpPr>
          <p:spPr>
            <a:xfrm>
              <a:off x="1869225" y="1318325"/>
              <a:ext cx="117325" cy="149100"/>
            </a:xfrm>
            <a:custGeom>
              <a:avLst/>
              <a:gdLst/>
              <a:ahLst/>
              <a:cxnLst/>
              <a:rect l="l" t="t" r="r" b="b"/>
              <a:pathLst>
                <a:path w="4693" h="5964" extrusionOk="0">
                  <a:moveTo>
                    <a:pt x="3341" y="0"/>
                  </a:moveTo>
                  <a:lnTo>
                    <a:pt x="2983" y="40"/>
                  </a:lnTo>
                  <a:lnTo>
                    <a:pt x="2665" y="80"/>
                  </a:lnTo>
                  <a:lnTo>
                    <a:pt x="2347" y="159"/>
                  </a:lnTo>
                  <a:lnTo>
                    <a:pt x="1790" y="358"/>
                  </a:lnTo>
                  <a:lnTo>
                    <a:pt x="1313" y="636"/>
                  </a:lnTo>
                  <a:lnTo>
                    <a:pt x="876" y="914"/>
                  </a:lnTo>
                  <a:lnTo>
                    <a:pt x="518" y="1233"/>
                  </a:lnTo>
                  <a:lnTo>
                    <a:pt x="240" y="1551"/>
                  </a:lnTo>
                  <a:lnTo>
                    <a:pt x="1" y="1829"/>
                  </a:lnTo>
                  <a:lnTo>
                    <a:pt x="160" y="1988"/>
                  </a:lnTo>
                  <a:lnTo>
                    <a:pt x="319" y="2227"/>
                  </a:lnTo>
                  <a:lnTo>
                    <a:pt x="399" y="2465"/>
                  </a:lnTo>
                  <a:lnTo>
                    <a:pt x="438" y="2743"/>
                  </a:lnTo>
                  <a:lnTo>
                    <a:pt x="558" y="3698"/>
                  </a:lnTo>
                  <a:lnTo>
                    <a:pt x="558" y="3976"/>
                  </a:lnTo>
                  <a:lnTo>
                    <a:pt x="478" y="4254"/>
                  </a:lnTo>
                  <a:lnTo>
                    <a:pt x="399" y="4493"/>
                  </a:lnTo>
                  <a:lnTo>
                    <a:pt x="240" y="4692"/>
                  </a:lnTo>
                  <a:lnTo>
                    <a:pt x="478" y="4890"/>
                  </a:lnTo>
                  <a:lnTo>
                    <a:pt x="717" y="5129"/>
                  </a:lnTo>
                  <a:lnTo>
                    <a:pt x="1035" y="5328"/>
                  </a:lnTo>
                  <a:lnTo>
                    <a:pt x="1393" y="5527"/>
                  </a:lnTo>
                  <a:lnTo>
                    <a:pt x="1830" y="5686"/>
                  </a:lnTo>
                  <a:lnTo>
                    <a:pt x="2267" y="5845"/>
                  </a:lnTo>
                  <a:lnTo>
                    <a:pt x="2784" y="5924"/>
                  </a:lnTo>
                  <a:lnTo>
                    <a:pt x="3301" y="5964"/>
                  </a:lnTo>
                  <a:lnTo>
                    <a:pt x="3619" y="5924"/>
                  </a:lnTo>
                  <a:lnTo>
                    <a:pt x="3977" y="5884"/>
                  </a:lnTo>
                  <a:lnTo>
                    <a:pt x="4335" y="5845"/>
                  </a:lnTo>
                  <a:lnTo>
                    <a:pt x="4693" y="5725"/>
                  </a:lnTo>
                  <a:lnTo>
                    <a:pt x="4573" y="5447"/>
                  </a:lnTo>
                  <a:lnTo>
                    <a:pt x="4414" y="5129"/>
                  </a:lnTo>
                  <a:lnTo>
                    <a:pt x="4096" y="4771"/>
                  </a:lnTo>
                  <a:lnTo>
                    <a:pt x="3659" y="4334"/>
                  </a:lnTo>
                  <a:lnTo>
                    <a:pt x="3381" y="4135"/>
                  </a:lnTo>
                  <a:lnTo>
                    <a:pt x="3102" y="3936"/>
                  </a:lnTo>
                  <a:lnTo>
                    <a:pt x="2705" y="3698"/>
                  </a:lnTo>
                  <a:lnTo>
                    <a:pt x="2307" y="3499"/>
                  </a:lnTo>
                  <a:lnTo>
                    <a:pt x="1870" y="3340"/>
                  </a:lnTo>
                  <a:lnTo>
                    <a:pt x="1353" y="3181"/>
                  </a:lnTo>
                  <a:lnTo>
                    <a:pt x="1830" y="2902"/>
                  </a:lnTo>
                  <a:lnTo>
                    <a:pt x="2228" y="2664"/>
                  </a:lnTo>
                  <a:lnTo>
                    <a:pt x="2585" y="2386"/>
                  </a:lnTo>
                  <a:lnTo>
                    <a:pt x="2903" y="2107"/>
                  </a:lnTo>
                  <a:lnTo>
                    <a:pt x="3182" y="1829"/>
                  </a:lnTo>
                  <a:lnTo>
                    <a:pt x="3420" y="1590"/>
                  </a:lnTo>
                  <a:lnTo>
                    <a:pt x="3738" y="1073"/>
                  </a:lnTo>
                  <a:lnTo>
                    <a:pt x="3977" y="636"/>
                  </a:lnTo>
                  <a:lnTo>
                    <a:pt x="4096" y="318"/>
                  </a:lnTo>
                  <a:lnTo>
                    <a:pt x="4136" y="0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42"/>
            <p:cNvSpPr/>
            <p:nvPr/>
          </p:nvSpPr>
          <p:spPr>
            <a:xfrm>
              <a:off x="1869225" y="1318325"/>
              <a:ext cx="117325" cy="149100"/>
            </a:xfrm>
            <a:custGeom>
              <a:avLst/>
              <a:gdLst/>
              <a:ahLst/>
              <a:cxnLst/>
              <a:rect l="l" t="t" r="r" b="b"/>
              <a:pathLst>
                <a:path w="4693" h="5964" fill="none" extrusionOk="0">
                  <a:moveTo>
                    <a:pt x="3699" y="0"/>
                  </a:moveTo>
                  <a:lnTo>
                    <a:pt x="3699" y="0"/>
                  </a:lnTo>
                  <a:lnTo>
                    <a:pt x="3341" y="0"/>
                  </a:lnTo>
                  <a:lnTo>
                    <a:pt x="2983" y="40"/>
                  </a:lnTo>
                  <a:lnTo>
                    <a:pt x="2665" y="80"/>
                  </a:lnTo>
                  <a:lnTo>
                    <a:pt x="2347" y="159"/>
                  </a:lnTo>
                  <a:lnTo>
                    <a:pt x="1790" y="358"/>
                  </a:lnTo>
                  <a:lnTo>
                    <a:pt x="1313" y="636"/>
                  </a:lnTo>
                  <a:lnTo>
                    <a:pt x="876" y="914"/>
                  </a:lnTo>
                  <a:lnTo>
                    <a:pt x="518" y="1233"/>
                  </a:lnTo>
                  <a:lnTo>
                    <a:pt x="240" y="1551"/>
                  </a:lnTo>
                  <a:lnTo>
                    <a:pt x="1" y="1829"/>
                  </a:lnTo>
                  <a:lnTo>
                    <a:pt x="1" y="1829"/>
                  </a:lnTo>
                  <a:lnTo>
                    <a:pt x="160" y="1988"/>
                  </a:lnTo>
                  <a:lnTo>
                    <a:pt x="319" y="2227"/>
                  </a:lnTo>
                  <a:lnTo>
                    <a:pt x="399" y="2465"/>
                  </a:lnTo>
                  <a:lnTo>
                    <a:pt x="438" y="2743"/>
                  </a:lnTo>
                  <a:lnTo>
                    <a:pt x="558" y="3698"/>
                  </a:lnTo>
                  <a:lnTo>
                    <a:pt x="558" y="3698"/>
                  </a:lnTo>
                  <a:lnTo>
                    <a:pt x="558" y="3976"/>
                  </a:lnTo>
                  <a:lnTo>
                    <a:pt x="478" y="4254"/>
                  </a:lnTo>
                  <a:lnTo>
                    <a:pt x="399" y="4493"/>
                  </a:lnTo>
                  <a:lnTo>
                    <a:pt x="240" y="4692"/>
                  </a:lnTo>
                  <a:lnTo>
                    <a:pt x="240" y="4692"/>
                  </a:lnTo>
                  <a:lnTo>
                    <a:pt x="478" y="4890"/>
                  </a:lnTo>
                  <a:lnTo>
                    <a:pt x="717" y="5129"/>
                  </a:lnTo>
                  <a:lnTo>
                    <a:pt x="1035" y="5328"/>
                  </a:lnTo>
                  <a:lnTo>
                    <a:pt x="1393" y="5527"/>
                  </a:lnTo>
                  <a:lnTo>
                    <a:pt x="1830" y="5686"/>
                  </a:lnTo>
                  <a:lnTo>
                    <a:pt x="2267" y="5845"/>
                  </a:lnTo>
                  <a:lnTo>
                    <a:pt x="2784" y="5924"/>
                  </a:lnTo>
                  <a:lnTo>
                    <a:pt x="3301" y="5964"/>
                  </a:lnTo>
                  <a:lnTo>
                    <a:pt x="3301" y="5964"/>
                  </a:lnTo>
                  <a:lnTo>
                    <a:pt x="3619" y="5924"/>
                  </a:lnTo>
                  <a:lnTo>
                    <a:pt x="3977" y="5884"/>
                  </a:lnTo>
                  <a:lnTo>
                    <a:pt x="4335" y="5845"/>
                  </a:lnTo>
                  <a:lnTo>
                    <a:pt x="4693" y="5725"/>
                  </a:lnTo>
                  <a:lnTo>
                    <a:pt x="4693" y="5725"/>
                  </a:lnTo>
                  <a:lnTo>
                    <a:pt x="4573" y="5447"/>
                  </a:lnTo>
                  <a:lnTo>
                    <a:pt x="4414" y="5129"/>
                  </a:lnTo>
                  <a:lnTo>
                    <a:pt x="4096" y="4771"/>
                  </a:lnTo>
                  <a:lnTo>
                    <a:pt x="3659" y="4334"/>
                  </a:lnTo>
                  <a:lnTo>
                    <a:pt x="3381" y="4135"/>
                  </a:lnTo>
                  <a:lnTo>
                    <a:pt x="3102" y="3936"/>
                  </a:lnTo>
                  <a:lnTo>
                    <a:pt x="2705" y="3698"/>
                  </a:lnTo>
                  <a:lnTo>
                    <a:pt x="2307" y="3499"/>
                  </a:lnTo>
                  <a:lnTo>
                    <a:pt x="1870" y="3340"/>
                  </a:lnTo>
                  <a:lnTo>
                    <a:pt x="1353" y="3181"/>
                  </a:lnTo>
                  <a:lnTo>
                    <a:pt x="1353" y="3181"/>
                  </a:lnTo>
                  <a:lnTo>
                    <a:pt x="1830" y="2902"/>
                  </a:lnTo>
                  <a:lnTo>
                    <a:pt x="2228" y="2664"/>
                  </a:lnTo>
                  <a:lnTo>
                    <a:pt x="2585" y="2386"/>
                  </a:lnTo>
                  <a:lnTo>
                    <a:pt x="2903" y="2107"/>
                  </a:lnTo>
                  <a:lnTo>
                    <a:pt x="3182" y="1829"/>
                  </a:lnTo>
                  <a:lnTo>
                    <a:pt x="3420" y="1590"/>
                  </a:lnTo>
                  <a:lnTo>
                    <a:pt x="3738" y="1073"/>
                  </a:lnTo>
                  <a:lnTo>
                    <a:pt x="3977" y="636"/>
                  </a:lnTo>
                  <a:lnTo>
                    <a:pt x="4096" y="318"/>
                  </a:lnTo>
                  <a:lnTo>
                    <a:pt x="4136" y="0"/>
                  </a:lnTo>
                  <a:lnTo>
                    <a:pt x="4136" y="0"/>
                  </a:lnTo>
                  <a:lnTo>
                    <a:pt x="369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42"/>
            <p:cNvSpPr/>
            <p:nvPr/>
          </p:nvSpPr>
          <p:spPr>
            <a:xfrm>
              <a:off x="1600850" y="1348125"/>
              <a:ext cx="282325" cy="139200"/>
            </a:xfrm>
            <a:custGeom>
              <a:avLst/>
              <a:gdLst/>
              <a:ahLst/>
              <a:cxnLst/>
              <a:rect l="l" t="t" r="r" b="b"/>
              <a:pathLst>
                <a:path w="11293" h="5568" extrusionOk="0">
                  <a:moveTo>
                    <a:pt x="7356" y="1512"/>
                  </a:moveTo>
                  <a:lnTo>
                    <a:pt x="7794" y="1551"/>
                  </a:lnTo>
                  <a:lnTo>
                    <a:pt x="7754" y="1710"/>
                  </a:lnTo>
                  <a:lnTo>
                    <a:pt x="7675" y="1909"/>
                  </a:lnTo>
                  <a:lnTo>
                    <a:pt x="7555" y="2188"/>
                  </a:lnTo>
                  <a:lnTo>
                    <a:pt x="7396" y="2506"/>
                  </a:lnTo>
                  <a:lnTo>
                    <a:pt x="7118" y="2863"/>
                  </a:lnTo>
                  <a:lnTo>
                    <a:pt x="6760" y="3261"/>
                  </a:lnTo>
                  <a:lnTo>
                    <a:pt x="6283" y="3659"/>
                  </a:lnTo>
                  <a:lnTo>
                    <a:pt x="6203" y="3579"/>
                  </a:lnTo>
                  <a:lnTo>
                    <a:pt x="5925" y="3261"/>
                  </a:lnTo>
                  <a:lnTo>
                    <a:pt x="5766" y="3062"/>
                  </a:lnTo>
                  <a:lnTo>
                    <a:pt x="5607" y="2824"/>
                  </a:lnTo>
                  <a:lnTo>
                    <a:pt x="5488" y="2585"/>
                  </a:lnTo>
                  <a:lnTo>
                    <a:pt x="5408" y="2267"/>
                  </a:lnTo>
                  <a:lnTo>
                    <a:pt x="5567" y="2148"/>
                  </a:lnTo>
                  <a:lnTo>
                    <a:pt x="5965" y="1909"/>
                  </a:lnTo>
                  <a:lnTo>
                    <a:pt x="6243" y="1750"/>
                  </a:lnTo>
                  <a:lnTo>
                    <a:pt x="6601" y="1631"/>
                  </a:lnTo>
                  <a:lnTo>
                    <a:pt x="6959" y="1551"/>
                  </a:lnTo>
                  <a:lnTo>
                    <a:pt x="7356" y="1512"/>
                  </a:lnTo>
                  <a:close/>
                  <a:moveTo>
                    <a:pt x="3341" y="3500"/>
                  </a:moveTo>
                  <a:lnTo>
                    <a:pt x="3500" y="3539"/>
                  </a:lnTo>
                  <a:lnTo>
                    <a:pt x="3619" y="3619"/>
                  </a:lnTo>
                  <a:lnTo>
                    <a:pt x="3699" y="3738"/>
                  </a:lnTo>
                  <a:lnTo>
                    <a:pt x="3738" y="3897"/>
                  </a:lnTo>
                  <a:lnTo>
                    <a:pt x="3738" y="4056"/>
                  </a:lnTo>
                  <a:lnTo>
                    <a:pt x="3659" y="4215"/>
                  </a:lnTo>
                  <a:lnTo>
                    <a:pt x="3540" y="4295"/>
                  </a:lnTo>
                  <a:lnTo>
                    <a:pt x="3381" y="4335"/>
                  </a:lnTo>
                  <a:lnTo>
                    <a:pt x="3182" y="4335"/>
                  </a:lnTo>
                  <a:lnTo>
                    <a:pt x="3062" y="4255"/>
                  </a:lnTo>
                  <a:lnTo>
                    <a:pt x="2943" y="4136"/>
                  </a:lnTo>
                  <a:lnTo>
                    <a:pt x="2903" y="3977"/>
                  </a:lnTo>
                  <a:lnTo>
                    <a:pt x="2943" y="3818"/>
                  </a:lnTo>
                  <a:lnTo>
                    <a:pt x="3023" y="3659"/>
                  </a:lnTo>
                  <a:lnTo>
                    <a:pt x="3142" y="3579"/>
                  </a:lnTo>
                  <a:lnTo>
                    <a:pt x="3301" y="3500"/>
                  </a:lnTo>
                  <a:close/>
                  <a:moveTo>
                    <a:pt x="6919" y="1"/>
                  </a:moveTo>
                  <a:lnTo>
                    <a:pt x="6084" y="41"/>
                  </a:lnTo>
                  <a:lnTo>
                    <a:pt x="5249" y="120"/>
                  </a:lnTo>
                  <a:lnTo>
                    <a:pt x="4375" y="279"/>
                  </a:lnTo>
                  <a:lnTo>
                    <a:pt x="3540" y="518"/>
                  </a:lnTo>
                  <a:lnTo>
                    <a:pt x="3102" y="677"/>
                  </a:lnTo>
                  <a:lnTo>
                    <a:pt x="2705" y="836"/>
                  </a:lnTo>
                  <a:lnTo>
                    <a:pt x="2267" y="1035"/>
                  </a:lnTo>
                  <a:lnTo>
                    <a:pt x="1870" y="1273"/>
                  </a:lnTo>
                  <a:lnTo>
                    <a:pt x="1472" y="1512"/>
                  </a:lnTo>
                  <a:lnTo>
                    <a:pt x="1074" y="1790"/>
                  </a:lnTo>
                  <a:lnTo>
                    <a:pt x="717" y="2108"/>
                  </a:lnTo>
                  <a:lnTo>
                    <a:pt x="359" y="2466"/>
                  </a:lnTo>
                  <a:lnTo>
                    <a:pt x="160" y="2704"/>
                  </a:lnTo>
                  <a:lnTo>
                    <a:pt x="41" y="2983"/>
                  </a:lnTo>
                  <a:lnTo>
                    <a:pt x="1" y="3301"/>
                  </a:lnTo>
                  <a:lnTo>
                    <a:pt x="1" y="3619"/>
                  </a:lnTo>
                  <a:lnTo>
                    <a:pt x="81" y="3897"/>
                  </a:lnTo>
                  <a:lnTo>
                    <a:pt x="240" y="4175"/>
                  </a:lnTo>
                  <a:lnTo>
                    <a:pt x="438" y="4414"/>
                  </a:lnTo>
                  <a:lnTo>
                    <a:pt x="677" y="4573"/>
                  </a:lnTo>
                  <a:lnTo>
                    <a:pt x="1234" y="4812"/>
                  </a:lnTo>
                  <a:lnTo>
                    <a:pt x="1750" y="5050"/>
                  </a:lnTo>
                  <a:lnTo>
                    <a:pt x="2267" y="5209"/>
                  </a:lnTo>
                  <a:lnTo>
                    <a:pt x="2824" y="5328"/>
                  </a:lnTo>
                  <a:lnTo>
                    <a:pt x="3341" y="5448"/>
                  </a:lnTo>
                  <a:lnTo>
                    <a:pt x="3818" y="5527"/>
                  </a:lnTo>
                  <a:lnTo>
                    <a:pt x="4335" y="5567"/>
                  </a:lnTo>
                  <a:lnTo>
                    <a:pt x="5329" y="5567"/>
                  </a:lnTo>
                  <a:lnTo>
                    <a:pt x="5806" y="5527"/>
                  </a:lnTo>
                  <a:lnTo>
                    <a:pt x="6760" y="5368"/>
                  </a:lnTo>
                  <a:lnTo>
                    <a:pt x="7595" y="5169"/>
                  </a:lnTo>
                  <a:lnTo>
                    <a:pt x="8430" y="4891"/>
                  </a:lnTo>
                  <a:lnTo>
                    <a:pt x="9146" y="4573"/>
                  </a:lnTo>
                  <a:lnTo>
                    <a:pt x="9782" y="4295"/>
                  </a:lnTo>
                  <a:lnTo>
                    <a:pt x="10299" y="3977"/>
                  </a:lnTo>
                  <a:lnTo>
                    <a:pt x="10736" y="3698"/>
                  </a:lnTo>
                  <a:lnTo>
                    <a:pt x="10975" y="3500"/>
                  </a:lnTo>
                  <a:lnTo>
                    <a:pt x="11134" y="3301"/>
                  </a:lnTo>
                  <a:lnTo>
                    <a:pt x="11213" y="3062"/>
                  </a:lnTo>
                  <a:lnTo>
                    <a:pt x="11293" y="2784"/>
                  </a:lnTo>
                  <a:lnTo>
                    <a:pt x="11293" y="2506"/>
                  </a:lnTo>
                  <a:lnTo>
                    <a:pt x="11173" y="1551"/>
                  </a:lnTo>
                  <a:lnTo>
                    <a:pt x="11134" y="1273"/>
                  </a:lnTo>
                  <a:lnTo>
                    <a:pt x="11054" y="1035"/>
                  </a:lnTo>
                  <a:lnTo>
                    <a:pt x="10895" y="796"/>
                  </a:lnTo>
                  <a:lnTo>
                    <a:pt x="10736" y="637"/>
                  </a:lnTo>
                  <a:lnTo>
                    <a:pt x="10537" y="478"/>
                  </a:lnTo>
                  <a:lnTo>
                    <a:pt x="10299" y="398"/>
                  </a:lnTo>
                  <a:lnTo>
                    <a:pt x="9623" y="279"/>
                  </a:lnTo>
                  <a:lnTo>
                    <a:pt x="8828" y="160"/>
                  </a:lnTo>
                  <a:lnTo>
                    <a:pt x="7913" y="41"/>
                  </a:lnTo>
                  <a:lnTo>
                    <a:pt x="6919" y="1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42"/>
            <p:cNvSpPr/>
            <p:nvPr/>
          </p:nvSpPr>
          <p:spPr>
            <a:xfrm>
              <a:off x="1673425" y="1435600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438" y="836"/>
                  </a:moveTo>
                  <a:lnTo>
                    <a:pt x="438" y="836"/>
                  </a:lnTo>
                  <a:lnTo>
                    <a:pt x="279" y="836"/>
                  </a:lnTo>
                  <a:lnTo>
                    <a:pt x="159" y="756"/>
                  </a:lnTo>
                  <a:lnTo>
                    <a:pt x="40" y="637"/>
                  </a:lnTo>
                  <a:lnTo>
                    <a:pt x="0" y="478"/>
                  </a:lnTo>
                  <a:lnTo>
                    <a:pt x="0" y="478"/>
                  </a:lnTo>
                  <a:lnTo>
                    <a:pt x="40" y="319"/>
                  </a:lnTo>
                  <a:lnTo>
                    <a:pt x="120" y="160"/>
                  </a:lnTo>
                  <a:lnTo>
                    <a:pt x="239" y="80"/>
                  </a:lnTo>
                  <a:lnTo>
                    <a:pt x="398" y="1"/>
                  </a:lnTo>
                  <a:lnTo>
                    <a:pt x="398" y="1"/>
                  </a:lnTo>
                  <a:lnTo>
                    <a:pt x="438" y="1"/>
                  </a:lnTo>
                  <a:lnTo>
                    <a:pt x="438" y="1"/>
                  </a:lnTo>
                  <a:lnTo>
                    <a:pt x="597" y="40"/>
                  </a:lnTo>
                  <a:lnTo>
                    <a:pt x="716" y="120"/>
                  </a:lnTo>
                  <a:lnTo>
                    <a:pt x="796" y="239"/>
                  </a:lnTo>
                  <a:lnTo>
                    <a:pt x="835" y="398"/>
                  </a:lnTo>
                  <a:lnTo>
                    <a:pt x="835" y="398"/>
                  </a:lnTo>
                  <a:lnTo>
                    <a:pt x="835" y="557"/>
                  </a:lnTo>
                  <a:lnTo>
                    <a:pt x="756" y="716"/>
                  </a:lnTo>
                  <a:lnTo>
                    <a:pt x="637" y="796"/>
                  </a:lnTo>
                  <a:lnTo>
                    <a:pt x="478" y="836"/>
                  </a:lnTo>
                  <a:lnTo>
                    <a:pt x="478" y="836"/>
                  </a:lnTo>
                  <a:lnTo>
                    <a:pt x="438" y="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42"/>
            <p:cNvSpPr/>
            <p:nvPr/>
          </p:nvSpPr>
          <p:spPr>
            <a:xfrm>
              <a:off x="1736050" y="1385900"/>
              <a:ext cx="59650" cy="53700"/>
            </a:xfrm>
            <a:custGeom>
              <a:avLst/>
              <a:gdLst/>
              <a:ahLst/>
              <a:cxnLst/>
              <a:rect l="l" t="t" r="r" b="b"/>
              <a:pathLst>
                <a:path w="2386" h="2148" fill="none" extrusionOk="0">
                  <a:moveTo>
                    <a:pt x="875" y="2148"/>
                  </a:moveTo>
                  <a:lnTo>
                    <a:pt x="875" y="2148"/>
                  </a:lnTo>
                  <a:lnTo>
                    <a:pt x="795" y="2068"/>
                  </a:lnTo>
                  <a:lnTo>
                    <a:pt x="517" y="1750"/>
                  </a:lnTo>
                  <a:lnTo>
                    <a:pt x="358" y="1551"/>
                  </a:lnTo>
                  <a:lnTo>
                    <a:pt x="199" y="1313"/>
                  </a:lnTo>
                  <a:lnTo>
                    <a:pt x="80" y="1074"/>
                  </a:lnTo>
                  <a:lnTo>
                    <a:pt x="0" y="756"/>
                  </a:lnTo>
                  <a:lnTo>
                    <a:pt x="0" y="756"/>
                  </a:lnTo>
                  <a:lnTo>
                    <a:pt x="159" y="637"/>
                  </a:lnTo>
                  <a:lnTo>
                    <a:pt x="557" y="398"/>
                  </a:lnTo>
                  <a:lnTo>
                    <a:pt x="835" y="239"/>
                  </a:lnTo>
                  <a:lnTo>
                    <a:pt x="1193" y="120"/>
                  </a:lnTo>
                  <a:lnTo>
                    <a:pt x="1551" y="40"/>
                  </a:lnTo>
                  <a:lnTo>
                    <a:pt x="1948" y="1"/>
                  </a:lnTo>
                  <a:lnTo>
                    <a:pt x="1948" y="1"/>
                  </a:lnTo>
                  <a:lnTo>
                    <a:pt x="2386" y="40"/>
                  </a:lnTo>
                  <a:lnTo>
                    <a:pt x="2386" y="40"/>
                  </a:lnTo>
                  <a:lnTo>
                    <a:pt x="2346" y="199"/>
                  </a:lnTo>
                  <a:lnTo>
                    <a:pt x="2267" y="398"/>
                  </a:lnTo>
                  <a:lnTo>
                    <a:pt x="2147" y="677"/>
                  </a:lnTo>
                  <a:lnTo>
                    <a:pt x="1988" y="995"/>
                  </a:lnTo>
                  <a:lnTo>
                    <a:pt x="1710" y="1352"/>
                  </a:lnTo>
                  <a:lnTo>
                    <a:pt x="1352" y="1750"/>
                  </a:lnTo>
                  <a:lnTo>
                    <a:pt x="875" y="214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42"/>
            <p:cNvSpPr/>
            <p:nvPr/>
          </p:nvSpPr>
          <p:spPr>
            <a:xfrm>
              <a:off x="1600850" y="1348125"/>
              <a:ext cx="282325" cy="139200"/>
            </a:xfrm>
            <a:custGeom>
              <a:avLst/>
              <a:gdLst/>
              <a:ahLst/>
              <a:cxnLst/>
              <a:rect l="l" t="t" r="r" b="b"/>
              <a:pathLst>
                <a:path w="11293" h="5568" fill="none" extrusionOk="0">
                  <a:moveTo>
                    <a:pt x="6919" y="1"/>
                  </a:moveTo>
                  <a:lnTo>
                    <a:pt x="6919" y="1"/>
                  </a:lnTo>
                  <a:lnTo>
                    <a:pt x="6084" y="41"/>
                  </a:lnTo>
                  <a:lnTo>
                    <a:pt x="5249" y="120"/>
                  </a:lnTo>
                  <a:lnTo>
                    <a:pt x="4375" y="279"/>
                  </a:lnTo>
                  <a:lnTo>
                    <a:pt x="3540" y="518"/>
                  </a:lnTo>
                  <a:lnTo>
                    <a:pt x="3102" y="677"/>
                  </a:lnTo>
                  <a:lnTo>
                    <a:pt x="2705" y="836"/>
                  </a:lnTo>
                  <a:lnTo>
                    <a:pt x="2267" y="1035"/>
                  </a:lnTo>
                  <a:lnTo>
                    <a:pt x="1870" y="1273"/>
                  </a:lnTo>
                  <a:lnTo>
                    <a:pt x="1472" y="1512"/>
                  </a:lnTo>
                  <a:lnTo>
                    <a:pt x="1074" y="1790"/>
                  </a:lnTo>
                  <a:lnTo>
                    <a:pt x="717" y="2108"/>
                  </a:lnTo>
                  <a:lnTo>
                    <a:pt x="359" y="2466"/>
                  </a:lnTo>
                  <a:lnTo>
                    <a:pt x="359" y="2466"/>
                  </a:lnTo>
                  <a:lnTo>
                    <a:pt x="160" y="2704"/>
                  </a:lnTo>
                  <a:lnTo>
                    <a:pt x="41" y="2983"/>
                  </a:lnTo>
                  <a:lnTo>
                    <a:pt x="1" y="3301"/>
                  </a:lnTo>
                  <a:lnTo>
                    <a:pt x="1" y="3619"/>
                  </a:lnTo>
                  <a:lnTo>
                    <a:pt x="81" y="3897"/>
                  </a:lnTo>
                  <a:lnTo>
                    <a:pt x="240" y="4175"/>
                  </a:lnTo>
                  <a:lnTo>
                    <a:pt x="438" y="4414"/>
                  </a:lnTo>
                  <a:lnTo>
                    <a:pt x="677" y="4573"/>
                  </a:lnTo>
                  <a:lnTo>
                    <a:pt x="677" y="4573"/>
                  </a:lnTo>
                  <a:lnTo>
                    <a:pt x="1234" y="4812"/>
                  </a:lnTo>
                  <a:lnTo>
                    <a:pt x="1750" y="5050"/>
                  </a:lnTo>
                  <a:lnTo>
                    <a:pt x="2267" y="5209"/>
                  </a:lnTo>
                  <a:lnTo>
                    <a:pt x="2824" y="5328"/>
                  </a:lnTo>
                  <a:lnTo>
                    <a:pt x="3341" y="5448"/>
                  </a:lnTo>
                  <a:lnTo>
                    <a:pt x="3818" y="5527"/>
                  </a:lnTo>
                  <a:lnTo>
                    <a:pt x="4335" y="5567"/>
                  </a:lnTo>
                  <a:lnTo>
                    <a:pt x="4812" y="5567"/>
                  </a:lnTo>
                  <a:lnTo>
                    <a:pt x="4812" y="5567"/>
                  </a:lnTo>
                  <a:lnTo>
                    <a:pt x="5329" y="5567"/>
                  </a:lnTo>
                  <a:lnTo>
                    <a:pt x="5806" y="5527"/>
                  </a:lnTo>
                  <a:lnTo>
                    <a:pt x="6760" y="5368"/>
                  </a:lnTo>
                  <a:lnTo>
                    <a:pt x="7595" y="5169"/>
                  </a:lnTo>
                  <a:lnTo>
                    <a:pt x="8430" y="4891"/>
                  </a:lnTo>
                  <a:lnTo>
                    <a:pt x="9146" y="4573"/>
                  </a:lnTo>
                  <a:lnTo>
                    <a:pt x="9782" y="4295"/>
                  </a:lnTo>
                  <a:lnTo>
                    <a:pt x="10299" y="3977"/>
                  </a:lnTo>
                  <a:lnTo>
                    <a:pt x="10736" y="3698"/>
                  </a:lnTo>
                  <a:lnTo>
                    <a:pt x="10736" y="3698"/>
                  </a:lnTo>
                  <a:lnTo>
                    <a:pt x="10975" y="3500"/>
                  </a:lnTo>
                  <a:lnTo>
                    <a:pt x="10975" y="3500"/>
                  </a:lnTo>
                  <a:lnTo>
                    <a:pt x="11134" y="3301"/>
                  </a:lnTo>
                  <a:lnTo>
                    <a:pt x="11213" y="3062"/>
                  </a:lnTo>
                  <a:lnTo>
                    <a:pt x="11293" y="2784"/>
                  </a:lnTo>
                  <a:lnTo>
                    <a:pt x="11293" y="2506"/>
                  </a:lnTo>
                  <a:lnTo>
                    <a:pt x="11173" y="1551"/>
                  </a:lnTo>
                  <a:lnTo>
                    <a:pt x="11173" y="1551"/>
                  </a:lnTo>
                  <a:lnTo>
                    <a:pt x="11134" y="1273"/>
                  </a:lnTo>
                  <a:lnTo>
                    <a:pt x="11054" y="1035"/>
                  </a:lnTo>
                  <a:lnTo>
                    <a:pt x="10895" y="796"/>
                  </a:lnTo>
                  <a:lnTo>
                    <a:pt x="10736" y="637"/>
                  </a:lnTo>
                  <a:lnTo>
                    <a:pt x="10736" y="637"/>
                  </a:lnTo>
                  <a:lnTo>
                    <a:pt x="10537" y="478"/>
                  </a:lnTo>
                  <a:lnTo>
                    <a:pt x="10299" y="398"/>
                  </a:lnTo>
                  <a:lnTo>
                    <a:pt x="10299" y="398"/>
                  </a:lnTo>
                  <a:lnTo>
                    <a:pt x="9623" y="279"/>
                  </a:lnTo>
                  <a:lnTo>
                    <a:pt x="8828" y="160"/>
                  </a:lnTo>
                  <a:lnTo>
                    <a:pt x="7913" y="41"/>
                  </a:lnTo>
                  <a:lnTo>
                    <a:pt x="69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42"/>
            <p:cNvSpPr/>
            <p:nvPr/>
          </p:nvSpPr>
          <p:spPr>
            <a:xfrm>
              <a:off x="1673425" y="1435600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extrusionOk="0">
                  <a:moveTo>
                    <a:pt x="398" y="1"/>
                  </a:moveTo>
                  <a:lnTo>
                    <a:pt x="239" y="80"/>
                  </a:lnTo>
                  <a:lnTo>
                    <a:pt x="120" y="160"/>
                  </a:lnTo>
                  <a:lnTo>
                    <a:pt x="40" y="319"/>
                  </a:lnTo>
                  <a:lnTo>
                    <a:pt x="0" y="478"/>
                  </a:lnTo>
                  <a:lnTo>
                    <a:pt x="40" y="637"/>
                  </a:lnTo>
                  <a:lnTo>
                    <a:pt x="159" y="756"/>
                  </a:lnTo>
                  <a:lnTo>
                    <a:pt x="279" y="836"/>
                  </a:lnTo>
                  <a:lnTo>
                    <a:pt x="478" y="836"/>
                  </a:lnTo>
                  <a:lnTo>
                    <a:pt x="637" y="796"/>
                  </a:lnTo>
                  <a:lnTo>
                    <a:pt x="756" y="716"/>
                  </a:lnTo>
                  <a:lnTo>
                    <a:pt x="835" y="557"/>
                  </a:lnTo>
                  <a:lnTo>
                    <a:pt x="835" y="398"/>
                  </a:lnTo>
                  <a:lnTo>
                    <a:pt x="796" y="239"/>
                  </a:lnTo>
                  <a:lnTo>
                    <a:pt x="716" y="120"/>
                  </a:lnTo>
                  <a:lnTo>
                    <a:pt x="597" y="40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42"/>
            <p:cNvSpPr/>
            <p:nvPr/>
          </p:nvSpPr>
          <p:spPr>
            <a:xfrm>
              <a:off x="1673425" y="1435600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438" y="1"/>
                  </a:moveTo>
                  <a:lnTo>
                    <a:pt x="438" y="1"/>
                  </a:lnTo>
                  <a:lnTo>
                    <a:pt x="398" y="1"/>
                  </a:lnTo>
                  <a:lnTo>
                    <a:pt x="398" y="1"/>
                  </a:lnTo>
                  <a:lnTo>
                    <a:pt x="239" y="80"/>
                  </a:lnTo>
                  <a:lnTo>
                    <a:pt x="120" y="160"/>
                  </a:lnTo>
                  <a:lnTo>
                    <a:pt x="40" y="319"/>
                  </a:lnTo>
                  <a:lnTo>
                    <a:pt x="0" y="478"/>
                  </a:lnTo>
                  <a:lnTo>
                    <a:pt x="0" y="478"/>
                  </a:lnTo>
                  <a:lnTo>
                    <a:pt x="40" y="637"/>
                  </a:lnTo>
                  <a:lnTo>
                    <a:pt x="159" y="756"/>
                  </a:lnTo>
                  <a:lnTo>
                    <a:pt x="279" y="836"/>
                  </a:lnTo>
                  <a:lnTo>
                    <a:pt x="438" y="836"/>
                  </a:lnTo>
                  <a:lnTo>
                    <a:pt x="438" y="836"/>
                  </a:lnTo>
                  <a:lnTo>
                    <a:pt x="478" y="836"/>
                  </a:lnTo>
                  <a:lnTo>
                    <a:pt x="478" y="836"/>
                  </a:lnTo>
                  <a:lnTo>
                    <a:pt x="637" y="796"/>
                  </a:lnTo>
                  <a:lnTo>
                    <a:pt x="756" y="716"/>
                  </a:lnTo>
                  <a:lnTo>
                    <a:pt x="835" y="557"/>
                  </a:lnTo>
                  <a:lnTo>
                    <a:pt x="835" y="398"/>
                  </a:lnTo>
                  <a:lnTo>
                    <a:pt x="835" y="398"/>
                  </a:lnTo>
                  <a:lnTo>
                    <a:pt x="796" y="239"/>
                  </a:lnTo>
                  <a:lnTo>
                    <a:pt x="716" y="120"/>
                  </a:lnTo>
                  <a:lnTo>
                    <a:pt x="597" y="40"/>
                  </a:lnTo>
                  <a:lnTo>
                    <a:pt x="4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42"/>
            <p:cNvSpPr/>
            <p:nvPr/>
          </p:nvSpPr>
          <p:spPr>
            <a:xfrm>
              <a:off x="1736050" y="1385900"/>
              <a:ext cx="59650" cy="53700"/>
            </a:xfrm>
            <a:custGeom>
              <a:avLst/>
              <a:gdLst/>
              <a:ahLst/>
              <a:cxnLst/>
              <a:rect l="l" t="t" r="r" b="b"/>
              <a:pathLst>
                <a:path w="2386" h="2148" extrusionOk="0">
                  <a:moveTo>
                    <a:pt x="1948" y="1"/>
                  </a:moveTo>
                  <a:lnTo>
                    <a:pt x="1551" y="40"/>
                  </a:lnTo>
                  <a:lnTo>
                    <a:pt x="1193" y="120"/>
                  </a:lnTo>
                  <a:lnTo>
                    <a:pt x="835" y="239"/>
                  </a:lnTo>
                  <a:lnTo>
                    <a:pt x="557" y="398"/>
                  </a:lnTo>
                  <a:lnTo>
                    <a:pt x="159" y="637"/>
                  </a:lnTo>
                  <a:lnTo>
                    <a:pt x="0" y="756"/>
                  </a:lnTo>
                  <a:lnTo>
                    <a:pt x="80" y="1074"/>
                  </a:lnTo>
                  <a:lnTo>
                    <a:pt x="199" y="1313"/>
                  </a:lnTo>
                  <a:lnTo>
                    <a:pt x="358" y="1551"/>
                  </a:lnTo>
                  <a:lnTo>
                    <a:pt x="517" y="1750"/>
                  </a:lnTo>
                  <a:lnTo>
                    <a:pt x="795" y="2068"/>
                  </a:lnTo>
                  <a:lnTo>
                    <a:pt x="875" y="2148"/>
                  </a:lnTo>
                  <a:lnTo>
                    <a:pt x="1352" y="1750"/>
                  </a:lnTo>
                  <a:lnTo>
                    <a:pt x="1710" y="1352"/>
                  </a:lnTo>
                  <a:lnTo>
                    <a:pt x="1988" y="995"/>
                  </a:lnTo>
                  <a:lnTo>
                    <a:pt x="2147" y="677"/>
                  </a:lnTo>
                  <a:lnTo>
                    <a:pt x="2267" y="398"/>
                  </a:lnTo>
                  <a:lnTo>
                    <a:pt x="2346" y="199"/>
                  </a:lnTo>
                  <a:lnTo>
                    <a:pt x="2386" y="40"/>
                  </a:lnTo>
                  <a:lnTo>
                    <a:pt x="1948" y="1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42"/>
            <p:cNvSpPr/>
            <p:nvPr/>
          </p:nvSpPr>
          <p:spPr>
            <a:xfrm>
              <a:off x="1736050" y="1385900"/>
              <a:ext cx="59650" cy="53700"/>
            </a:xfrm>
            <a:custGeom>
              <a:avLst/>
              <a:gdLst/>
              <a:ahLst/>
              <a:cxnLst/>
              <a:rect l="l" t="t" r="r" b="b"/>
              <a:pathLst>
                <a:path w="2386" h="2148" fill="none" extrusionOk="0">
                  <a:moveTo>
                    <a:pt x="1948" y="1"/>
                  </a:moveTo>
                  <a:lnTo>
                    <a:pt x="1948" y="1"/>
                  </a:lnTo>
                  <a:lnTo>
                    <a:pt x="1551" y="40"/>
                  </a:lnTo>
                  <a:lnTo>
                    <a:pt x="1193" y="120"/>
                  </a:lnTo>
                  <a:lnTo>
                    <a:pt x="835" y="239"/>
                  </a:lnTo>
                  <a:lnTo>
                    <a:pt x="557" y="398"/>
                  </a:lnTo>
                  <a:lnTo>
                    <a:pt x="159" y="637"/>
                  </a:lnTo>
                  <a:lnTo>
                    <a:pt x="0" y="756"/>
                  </a:lnTo>
                  <a:lnTo>
                    <a:pt x="0" y="756"/>
                  </a:lnTo>
                  <a:lnTo>
                    <a:pt x="80" y="1074"/>
                  </a:lnTo>
                  <a:lnTo>
                    <a:pt x="199" y="1313"/>
                  </a:lnTo>
                  <a:lnTo>
                    <a:pt x="358" y="1551"/>
                  </a:lnTo>
                  <a:lnTo>
                    <a:pt x="517" y="1750"/>
                  </a:lnTo>
                  <a:lnTo>
                    <a:pt x="795" y="2068"/>
                  </a:lnTo>
                  <a:lnTo>
                    <a:pt x="875" y="2148"/>
                  </a:lnTo>
                  <a:lnTo>
                    <a:pt x="875" y="2148"/>
                  </a:lnTo>
                  <a:lnTo>
                    <a:pt x="1352" y="1750"/>
                  </a:lnTo>
                  <a:lnTo>
                    <a:pt x="1710" y="1352"/>
                  </a:lnTo>
                  <a:lnTo>
                    <a:pt x="1988" y="995"/>
                  </a:lnTo>
                  <a:lnTo>
                    <a:pt x="2147" y="677"/>
                  </a:lnTo>
                  <a:lnTo>
                    <a:pt x="2267" y="398"/>
                  </a:lnTo>
                  <a:lnTo>
                    <a:pt x="2346" y="199"/>
                  </a:lnTo>
                  <a:lnTo>
                    <a:pt x="2386" y="40"/>
                  </a:lnTo>
                  <a:lnTo>
                    <a:pt x="2386" y="40"/>
                  </a:lnTo>
                  <a:lnTo>
                    <a:pt x="194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42"/>
            <p:cNvSpPr/>
            <p:nvPr/>
          </p:nvSpPr>
          <p:spPr>
            <a:xfrm>
              <a:off x="1599875" y="1045975"/>
              <a:ext cx="103400" cy="126250"/>
            </a:xfrm>
            <a:custGeom>
              <a:avLst/>
              <a:gdLst/>
              <a:ahLst/>
              <a:cxnLst/>
              <a:rect l="l" t="t" r="r" b="b"/>
              <a:pathLst>
                <a:path w="4136" h="5050" extrusionOk="0">
                  <a:moveTo>
                    <a:pt x="3260" y="0"/>
                  </a:moveTo>
                  <a:lnTo>
                    <a:pt x="2942" y="40"/>
                  </a:lnTo>
                  <a:lnTo>
                    <a:pt x="2624" y="80"/>
                  </a:lnTo>
                  <a:lnTo>
                    <a:pt x="2028" y="199"/>
                  </a:lnTo>
                  <a:lnTo>
                    <a:pt x="1511" y="398"/>
                  </a:lnTo>
                  <a:lnTo>
                    <a:pt x="1074" y="636"/>
                  </a:lnTo>
                  <a:lnTo>
                    <a:pt x="716" y="914"/>
                  </a:lnTo>
                  <a:lnTo>
                    <a:pt x="398" y="1193"/>
                  </a:lnTo>
                  <a:lnTo>
                    <a:pt x="159" y="1511"/>
                  </a:lnTo>
                  <a:lnTo>
                    <a:pt x="0" y="1749"/>
                  </a:lnTo>
                  <a:lnTo>
                    <a:pt x="120" y="1908"/>
                  </a:lnTo>
                  <a:lnTo>
                    <a:pt x="279" y="2067"/>
                  </a:lnTo>
                  <a:lnTo>
                    <a:pt x="358" y="2266"/>
                  </a:lnTo>
                  <a:lnTo>
                    <a:pt x="398" y="2505"/>
                  </a:lnTo>
                  <a:lnTo>
                    <a:pt x="557" y="3300"/>
                  </a:lnTo>
                  <a:lnTo>
                    <a:pt x="557" y="3539"/>
                  </a:lnTo>
                  <a:lnTo>
                    <a:pt x="517" y="3777"/>
                  </a:lnTo>
                  <a:lnTo>
                    <a:pt x="438" y="3976"/>
                  </a:lnTo>
                  <a:lnTo>
                    <a:pt x="318" y="4175"/>
                  </a:lnTo>
                  <a:lnTo>
                    <a:pt x="716" y="4453"/>
                  </a:lnTo>
                  <a:lnTo>
                    <a:pt x="994" y="4612"/>
                  </a:lnTo>
                  <a:lnTo>
                    <a:pt x="1273" y="4771"/>
                  </a:lnTo>
                  <a:lnTo>
                    <a:pt x="1591" y="4890"/>
                  </a:lnTo>
                  <a:lnTo>
                    <a:pt x="1948" y="4970"/>
                  </a:lnTo>
                  <a:lnTo>
                    <a:pt x="2346" y="5049"/>
                  </a:lnTo>
                  <a:lnTo>
                    <a:pt x="3062" y="5049"/>
                  </a:lnTo>
                  <a:lnTo>
                    <a:pt x="3420" y="5010"/>
                  </a:lnTo>
                  <a:lnTo>
                    <a:pt x="3777" y="4930"/>
                  </a:lnTo>
                  <a:lnTo>
                    <a:pt x="4135" y="4811"/>
                  </a:lnTo>
                  <a:lnTo>
                    <a:pt x="4016" y="4572"/>
                  </a:lnTo>
                  <a:lnTo>
                    <a:pt x="3857" y="4334"/>
                  </a:lnTo>
                  <a:lnTo>
                    <a:pt x="3579" y="4016"/>
                  </a:lnTo>
                  <a:lnTo>
                    <a:pt x="3181" y="3698"/>
                  </a:lnTo>
                  <a:lnTo>
                    <a:pt x="2664" y="3380"/>
                  </a:lnTo>
                  <a:lnTo>
                    <a:pt x="2346" y="3220"/>
                  </a:lnTo>
                  <a:lnTo>
                    <a:pt x="2028" y="3061"/>
                  </a:lnTo>
                  <a:lnTo>
                    <a:pt x="1630" y="2942"/>
                  </a:lnTo>
                  <a:lnTo>
                    <a:pt x="1193" y="2823"/>
                  </a:lnTo>
                  <a:lnTo>
                    <a:pt x="1551" y="2584"/>
                  </a:lnTo>
                  <a:lnTo>
                    <a:pt x="1909" y="2346"/>
                  </a:lnTo>
                  <a:lnTo>
                    <a:pt x="2187" y="2107"/>
                  </a:lnTo>
                  <a:lnTo>
                    <a:pt x="2426" y="1869"/>
                  </a:lnTo>
                  <a:lnTo>
                    <a:pt x="2823" y="1392"/>
                  </a:lnTo>
                  <a:lnTo>
                    <a:pt x="3101" y="954"/>
                  </a:lnTo>
                  <a:lnTo>
                    <a:pt x="3260" y="557"/>
                  </a:lnTo>
                  <a:lnTo>
                    <a:pt x="3340" y="278"/>
                  </a:lnTo>
                  <a:lnTo>
                    <a:pt x="3380" y="40"/>
                  </a:lnTo>
                  <a:lnTo>
                    <a:pt x="3260" y="0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42"/>
            <p:cNvSpPr/>
            <p:nvPr/>
          </p:nvSpPr>
          <p:spPr>
            <a:xfrm>
              <a:off x="1599875" y="1045975"/>
              <a:ext cx="103400" cy="126250"/>
            </a:xfrm>
            <a:custGeom>
              <a:avLst/>
              <a:gdLst/>
              <a:ahLst/>
              <a:cxnLst/>
              <a:rect l="l" t="t" r="r" b="b"/>
              <a:pathLst>
                <a:path w="4136" h="5050" fill="none" extrusionOk="0">
                  <a:moveTo>
                    <a:pt x="3260" y="0"/>
                  </a:moveTo>
                  <a:lnTo>
                    <a:pt x="3260" y="0"/>
                  </a:lnTo>
                  <a:lnTo>
                    <a:pt x="2942" y="40"/>
                  </a:lnTo>
                  <a:lnTo>
                    <a:pt x="2624" y="80"/>
                  </a:lnTo>
                  <a:lnTo>
                    <a:pt x="2028" y="199"/>
                  </a:lnTo>
                  <a:lnTo>
                    <a:pt x="1511" y="398"/>
                  </a:lnTo>
                  <a:lnTo>
                    <a:pt x="1074" y="636"/>
                  </a:lnTo>
                  <a:lnTo>
                    <a:pt x="716" y="914"/>
                  </a:lnTo>
                  <a:lnTo>
                    <a:pt x="398" y="1193"/>
                  </a:lnTo>
                  <a:lnTo>
                    <a:pt x="159" y="1511"/>
                  </a:lnTo>
                  <a:lnTo>
                    <a:pt x="0" y="1749"/>
                  </a:lnTo>
                  <a:lnTo>
                    <a:pt x="0" y="1749"/>
                  </a:lnTo>
                  <a:lnTo>
                    <a:pt x="120" y="1908"/>
                  </a:lnTo>
                  <a:lnTo>
                    <a:pt x="279" y="2067"/>
                  </a:lnTo>
                  <a:lnTo>
                    <a:pt x="358" y="2266"/>
                  </a:lnTo>
                  <a:lnTo>
                    <a:pt x="398" y="2505"/>
                  </a:lnTo>
                  <a:lnTo>
                    <a:pt x="557" y="3300"/>
                  </a:lnTo>
                  <a:lnTo>
                    <a:pt x="557" y="3300"/>
                  </a:lnTo>
                  <a:lnTo>
                    <a:pt x="557" y="3539"/>
                  </a:lnTo>
                  <a:lnTo>
                    <a:pt x="517" y="3777"/>
                  </a:lnTo>
                  <a:lnTo>
                    <a:pt x="438" y="3976"/>
                  </a:lnTo>
                  <a:lnTo>
                    <a:pt x="318" y="4175"/>
                  </a:lnTo>
                  <a:lnTo>
                    <a:pt x="318" y="4175"/>
                  </a:lnTo>
                  <a:lnTo>
                    <a:pt x="716" y="4453"/>
                  </a:lnTo>
                  <a:lnTo>
                    <a:pt x="994" y="4612"/>
                  </a:lnTo>
                  <a:lnTo>
                    <a:pt x="1273" y="4771"/>
                  </a:lnTo>
                  <a:lnTo>
                    <a:pt x="1591" y="4890"/>
                  </a:lnTo>
                  <a:lnTo>
                    <a:pt x="1948" y="4970"/>
                  </a:lnTo>
                  <a:lnTo>
                    <a:pt x="2346" y="5049"/>
                  </a:lnTo>
                  <a:lnTo>
                    <a:pt x="2744" y="5049"/>
                  </a:lnTo>
                  <a:lnTo>
                    <a:pt x="2744" y="5049"/>
                  </a:lnTo>
                  <a:lnTo>
                    <a:pt x="3062" y="5049"/>
                  </a:lnTo>
                  <a:lnTo>
                    <a:pt x="3420" y="5010"/>
                  </a:lnTo>
                  <a:lnTo>
                    <a:pt x="3777" y="4930"/>
                  </a:lnTo>
                  <a:lnTo>
                    <a:pt x="4135" y="4811"/>
                  </a:lnTo>
                  <a:lnTo>
                    <a:pt x="4135" y="4811"/>
                  </a:lnTo>
                  <a:lnTo>
                    <a:pt x="4016" y="4572"/>
                  </a:lnTo>
                  <a:lnTo>
                    <a:pt x="3857" y="4334"/>
                  </a:lnTo>
                  <a:lnTo>
                    <a:pt x="3579" y="4016"/>
                  </a:lnTo>
                  <a:lnTo>
                    <a:pt x="3181" y="3698"/>
                  </a:lnTo>
                  <a:lnTo>
                    <a:pt x="2664" y="3380"/>
                  </a:lnTo>
                  <a:lnTo>
                    <a:pt x="2346" y="3220"/>
                  </a:lnTo>
                  <a:lnTo>
                    <a:pt x="2028" y="3061"/>
                  </a:lnTo>
                  <a:lnTo>
                    <a:pt x="1630" y="2942"/>
                  </a:lnTo>
                  <a:lnTo>
                    <a:pt x="1193" y="2823"/>
                  </a:lnTo>
                  <a:lnTo>
                    <a:pt x="1193" y="2823"/>
                  </a:lnTo>
                  <a:lnTo>
                    <a:pt x="1551" y="2584"/>
                  </a:lnTo>
                  <a:lnTo>
                    <a:pt x="1909" y="2346"/>
                  </a:lnTo>
                  <a:lnTo>
                    <a:pt x="2187" y="2107"/>
                  </a:lnTo>
                  <a:lnTo>
                    <a:pt x="2426" y="1869"/>
                  </a:lnTo>
                  <a:lnTo>
                    <a:pt x="2823" y="1392"/>
                  </a:lnTo>
                  <a:lnTo>
                    <a:pt x="3101" y="954"/>
                  </a:lnTo>
                  <a:lnTo>
                    <a:pt x="3260" y="557"/>
                  </a:lnTo>
                  <a:lnTo>
                    <a:pt x="3340" y="278"/>
                  </a:lnTo>
                  <a:lnTo>
                    <a:pt x="3380" y="40"/>
                  </a:lnTo>
                  <a:lnTo>
                    <a:pt x="3380" y="40"/>
                  </a:lnTo>
                  <a:lnTo>
                    <a:pt x="3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42"/>
            <p:cNvSpPr/>
            <p:nvPr/>
          </p:nvSpPr>
          <p:spPr>
            <a:xfrm>
              <a:off x="1377225" y="1081750"/>
              <a:ext cx="236575" cy="119300"/>
            </a:xfrm>
            <a:custGeom>
              <a:avLst/>
              <a:gdLst/>
              <a:ahLst/>
              <a:cxnLst/>
              <a:rect l="l" t="t" r="r" b="b"/>
              <a:pathLst>
                <a:path w="9463" h="4772" extrusionOk="0">
                  <a:moveTo>
                    <a:pt x="6441" y="1233"/>
                  </a:moveTo>
                  <a:lnTo>
                    <a:pt x="6441" y="1392"/>
                  </a:lnTo>
                  <a:lnTo>
                    <a:pt x="6401" y="1551"/>
                  </a:lnTo>
                  <a:lnTo>
                    <a:pt x="6322" y="1789"/>
                  </a:lnTo>
                  <a:lnTo>
                    <a:pt x="6163" y="2068"/>
                  </a:lnTo>
                  <a:lnTo>
                    <a:pt x="5964" y="2386"/>
                  </a:lnTo>
                  <a:lnTo>
                    <a:pt x="5686" y="2744"/>
                  </a:lnTo>
                  <a:lnTo>
                    <a:pt x="5328" y="3102"/>
                  </a:lnTo>
                  <a:lnTo>
                    <a:pt x="5209" y="3022"/>
                  </a:lnTo>
                  <a:lnTo>
                    <a:pt x="4970" y="2783"/>
                  </a:lnTo>
                  <a:lnTo>
                    <a:pt x="4851" y="2624"/>
                  </a:lnTo>
                  <a:lnTo>
                    <a:pt x="4692" y="2426"/>
                  </a:lnTo>
                  <a:lnTo>
                    <a:pt x="4612" y="2227"/>
                  </a:lnTo>
                  <a:lnTo>
                    <a:pt x="4533" y="1988"/>
                  </a:lnTo>
                  <a:lnTo>
                    <a:pt x="4652" y="1869"/>
                  </a:lnTo>
                  <a:lnTo>
                    <a:pt x="5010" y="1591"/>
                  </a:lnTo>
                  <a:lnTo>
                    <a:pt x="5248" y="1471"/>
                  </a:lnTo>
                  <a:lnTo>
                    <a:pt x="5527" y="1352"/>
                  </a:lnTo>
                  <a:lnTo>
                    <a:pt x="5885" y="1273"/>
                  </a:lnTo>
                  <a:lnTo>
                    <a:pt x="6242" y="1233"/>
                  </a:lnTo>
                  <a:close/>
                  <a:moveTo>
                    <a:pt x="2982" y="3141"/>
                  </a:moveTo>
                  <a:lnTo>
                    <a:pt x="3062" y="3221"/>
                  </a:lnTo>
                  <a:lnTo>
                    <a:pt x="3141" y="3300"/>
                  </a:lnTo>
                  <a:lnTo>
                    <a:pt x="3181" y="3420"/>
                  </a:lnTo>
                  <a:lnTo>
                    <a:pt x="3181" y="3579"/>
                  </a:lnTo>
                  <a:lnTo>
                    <a:pt x="3141" y="3698"/>
                  </a:lnTo>
                  <a:lnTo>
                    <a:pt x="3022" y="3777"/>
                  </a:lnTo>
                  <a:lnTo>
                    <a:pt x="2903" y="3817"/>
                  </a:lnTo>
                  <a:lnTo>
                    <a:pt x="2744" y="3817"/>
                  </a:lnTo>
                  <a:lnTo>
                    <a:pt x="2624" y="3738"/>
                  </a:lnTo>
                  <a:lnTo>
                    <a:pt x="2545" y="3658"/>
                  </a:lnTo>
                  <a:lnTo>
                    <a:pt x="2505" y="3539"/>
                  </a:lnTo>
                  <a:lnTo>
                    <a:pt x="2505" y="3380"/>
                  </a:lnTo>
                  <a:lnTo>
                    <a:pt x="2545" y="3261"/>
                  </a:lnTo>
                  <a:lnTo>
                    <a:pt x="2664" y="3181"/>
                  </a:lnTo>
                  <a:lnTo>
                    <a:pt x="2783" y="3141"/>
                  </a:lnTo>
                  <a:close/>
                  <a:moveTo>
                    <a:pt x="5606" y="0"/>
                  </a:moveTo>
                  <a:lnTo>
                    <a:pt x="4851" y="80"/>
                  </a:lnTo>
                  <a:lnTo>
                    <a:pt x="4016" y="239"/>
                  </a:lnTo>
                  <a:lnTo>
                    <a:pt x="3221" y="438"/>
                  </a:lnTo>
                  <a:lnTo>
                    <a:pt x="2823" y="597"/>
                  </a:lnTo>
                  <a:lnTo>
                    <a:pt x="2425" y="756"/>
                  </a:lnTo>
                  <a:lnTo>
                    <a:pt x="2028" y="955"/>
                  </a:lnTo>
                  <a:lnTo>
                    <a:pt x="1670" y="1193"/>
                  </a:lnTo>
                  <a:lnTo>
                    <a:pt x="1272" y="1471"/>
                  </a:lnTo>
                  <a:lnTo>
                    <a:pt x="954" y="1750"/>
                  </a:lnTo>
                  <a:lnTo>
                    <a:pt x="597" y="2068"/>
                  </a:lnTo>
                  <a:lnTo>
                    <a:pt x="278" y="2426"/>
                  </a:lnTo>
                  <a:lnTo>
                    <a:pt x="119" y="2624"/>
                  </a:lnTo>
                  <a:lnTo>
                    <a:pt x="40" y="2863"/>
                  </a:lnTo>
                  <a:lnTo>
                    <a:pt x="0" y="3141"/>
                  </a:lnTo>
                  <a:lnTo>
                    <a:pt x="40" y="3380"/>
                  </a:lnTo>
                  <a:lnTo>
                    <a:pt x="119" y="3618"/>
                  </a:lnTo>
                  <a:lnTo>
                    <a:pt x="239" y="3817"/>
                  </a:lnTo>
                  <a:lnTo>
                    <a:pt x="437" y="4016"/>
                  </a:lnTo>
                  <a:lnTo>
                    <a:pt x="636" y="4135"/>
                  </a:lnTo>
                  <a:lnTo>
                    <a:pt x="1431" y="4453"/>
                  </a:lnTo>
                  <a:lnTo>
                    <a:pt x="2227" y="4652"/>
                  </a:lnTo>
                  <a:lnTo>
                    <a:pt x="2982" y="4771"/>
                  </a:lnTo>
                  <a:lnTo>
                    <a:pt x="4175" y="4771"/>
                  </a:lnTo>
                  <a:lnTo>
                    <a:pt x="4612" y="4732"/>
                  </a:lnTo>
                  <a:lnTo>
                    <a:pt x="5050" y="4692"/>
                  </a:lnTo>
                  <a:lnTo>
                    <a:pt x="5487" y="4573"/>
                  </a:lnTo>
                  <a:lnTo>
                    <a:pt x="6282" y="4374"/>
                  </a:lnTo>
                  <a:lnTo>
                    <a:pt x="6998" y="4096"/>
                  </a:lnTo>
                  <a:lnTo>
                    <a:pt x="7634" y="3777"/>
                  </a:lnTo>
                  <a:lnTo>
                    <a:pt x="8191" y="3499"/>
                  </a:lnTo>
                  <a:lnTo>
                    <a:pt x="8668" y="3181"/>
                  </a:lnTo>
                  <a:lnTo>
                    <a:pt x="9065" y="2903"/>
                  </a:lnTo>
                  <a:lnTo>
                    <a:pt x="9224" y="2744"/>
                  </a:lnTo>
                  <a:lnTo>
                    <a:pt x="9344" y="2545"/>
                  </a:lnTo>
                  <a:lnTo>
                    <a:pt x="9423" y="2346"/>
                  </a:lnTo>
                  <a:lnTo>
                    <a:pt x="9463" y="2108"/>
                  </a:lnTo>
                  <a:lnTo>
                    <a:pt x="9463" y="1869"/>
                  </a:lnTo>
                  <a:lnTo>
                    <a:pt x="9304" y="1074"/>
                  </a:lnTo>
                  <a:lnTo>
                    <a:pt x="9264" y="835"/>
                  </a:lnTo>
                  <a:lnTo>
                    <a:pt x="9185" y="636"/>
                  </a:lnTo>
                  <a:lnTo>
                    <a:pt x="9026" y="477"/>
                  </a:lnTo>
                  <a:lnTo>
                    <a:pt x="8906" y="318"/>
                  </a:lnTo>
                  <a:lnTo>
                    <a:pt x="8707" y="239"/>
                  </a:lnTo>
                  <a:lnTo>
                    <a:pt x="8509" y="159"/>
                  </a:lnTo>
                  <a:lnTo>
                    <a:pt x="7554" y="40"/>
                  </a:lnTo>
                  <a:lnTo>
                    <a:pt x="6998" y="0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42"/>
            <p:cNvSpPr/>
            <p:nvPr/>
          </p:nvSpPr>
          <p:spPr>
            <a:xfrm>
              <a:off x="1439825" y="1160275"/>
              <a:ext cx="16925" cy="16925"/>
            </a:xfrm>
            <a:custGeom>
              <a:avLst/>
              <a:gdLst/>
              <a:ahLst/>
              <a:cxnLst/>
              <a:rect l="l" t="t" r="r" b="b"/>
              <a:pathLst>
                <a:path w="677" h="677" fill="none" extrusionOk="0">
                  <a:moveTo>
                    <a:pt x="359" y="676"/>
                  </a:moveTo>
                  <a:lnTo>
                    <a:pt x="359" y="676"/>
                  </a:lnTo>
                  <a:lnTo>
                    <a:pt x="240" y="676"/>
                  </a:lnTo>
                  <a:lnTo>
                    <a:pt x="120" y="597"/>
                  </a:lnTo>
                  <a:lnTo>
                    <a:pt x="41" y="517"/>
                  </a:lnTo>
                  <a:lnTo>
                    <a:pt x="1" y="398"/>
                  </a:lnTo>
                  <a:lnTo>
                    <a:pt x="1" y="398"/>
                  </a:lnTo>
                  <a:lnTo>
                    <a:pt x="1" y="239"/>
                  </a:lnTo>
                  <a:lnTo>
                    <a:pt x="41" y="120"/>
                  </a:lnTo>
                  <a:lnTo>
                    <a:pt x="160" y="40"/>
                  </a:lnTo>
                  <a:lnTo>
                    <a:pt x="279" y="0"/>
                  </a:lnTo>
                  <a:lnTo>
                    <a:pt x="279" y="0"/>
                  </a:lnTo>
                  <a:lnTo>
                    <a:pt x="359" y="0"/>
                  </a:lnTo>
                  <a:lnTo>
                    <a:pt x="359" y="0"/>
                  </a:lnTo>
                  <a:lnTo>
                    <a:pt x="478" y="0"/>
                  </a:lnTo>
                  <a:lnTo>
                    <a:pt x="558" y="80"/>
                  </a:lnTo>
                  <a:lnTo>
                    <a:pt x="637" y="159"/>
                  </a:lnTo>
                  <a:lnTo>
                    <a:pt x="677" y="279"/>
                  </a:lnTo>
                  <a:lnTo>
                    <a:pt x="677" y="279"/>
                  </a:lnTo>
                  <a:lnTo>
                    <a:pt x="677" y="438"/>
                  </a:lnTo>
                  <a:lnTo>
                    <a:pt x="637" y="557"/>
                  </a:lnTo>
                  <a:lnTo>
                    <a:pt x="518" y="636"/>
                  </a:lnTo>
                  <a:lnTo>
                    <a:pt x="399" y="676"/>
                  </a:lnTo>
                  <a:lnTo>
                    <a:pt x="399" y="676"/>
                  </a:lnTo>
                  <a:lnTo>
                    <a:pt x="359" y="67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42"/>
            <p:cNvSpPr/>
            <p:nvPr/>
          </p:nvSpPr>
          <p:spPr>
            <a:xfrm>
              <a:off x="1490525" y="1112550"/>
              <a:ext cx="47750" cy="46750"/>
            </a:xfrm>
            <a:custGeom>
              <a:avLst/>
              <a:gdLst/>
              <a:ahLst/>
              <a:cxnLst/>
              <a:rect l="l" t="t" r="r" b="b"/>
              <a:pathLst>
                <a:path w="1910" h="1870" fill="none" extrusionOk="0">
                  <a:moveTo>
                    <a:pt x="796" y="1870"/>
                  </a:moveTo>
                  <a:lnTo>
                    <a:pt x="796" y="1870"/>
                  </a:lnTo>
                  <a:lnTo>
                    <a:pt x="677" y="1790"/>
                  </a:lnTo>
                  <a:lnTo>
                    <a:pt x="438" y="1551"/>
                  </a:lnTo>
                  <a:lnTo>
                    <a:pt x="319" y="1392"/>
                  </a:lnTo>
                  <a:lnTo>
                    <a:pt x="160" y="1194"/>
                  </a:lnTo>
                  <a:lnTo>
                    <a:pt x="80" y="995"/>
                  </a:lnTo>
                  <a:lnTo>
                    <a:pt x="1" y="756"/>
                  </a:lnTo>
                  <a:lnTo>
                    <a:pt x="1" y="756"/>
                  </a:lnTo>
                  <a:lnTo>
                    <a:pt x="120" y="637"/>
                  </a:lnTo>
                  <a:lnTo>
                    <a:pt x="478" y="359"/>
                  </a:lnTo>
                  <a:lnTo>
                    <a:pt x="716" y="239"/>
                  </a:lnTo>
                  <a:lnTo>
                    <a:pt x="995" y="120"/>
                  </a:lnTo>
                  <a:lnTo>
                    <a:pt x="1353" y="41"/>
                  </a:lnTo>
                  <a:lnTo>
                    <a:pt x="1710" y="1"/>
                  </a:lnTo>
                  <a:lnTo>
                    <a:pt x="1710" y="1"/>
                  </a:lnTo>
                  <a:lnTo>
                    <a:pt x="1909" y="1"/>
                  </a:lnTo>
                  <a:lnTo>
                    <a:pt x="1909" y="1"/>
                  </a:lnTo>
                  <a:lnTo>
                    <a:pt x="1909" y="160"/>
                  </a:lnTo>
                  <a:lnTo>
                    <a:pt x="1869" y="319"/>
                  </a:lnTo>
                  <a:lnTo>
                    <a:pt x="1790" y="557"/>
                  </a:lnTo>
                  <a:lnTo>
                    <a:pt x="1631" y="836"/>
                  </a:lnTo>
                  <a:lnTo>
                    <a:pt x="1432" y="1154"/>
                  </a:lnTo>
                  <a:lnTo>
                    <a:pt x="1154" y="1512"/>
                  </a:lnTo>
                  <a:lnTo>
                    <a:pt x="796" y="18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42"/>
            <p:cNvSpPr/>
            <p:nvPr/>
          </p:nvSpPr>
          <p:spPr>
            <a:xfrm>
              <a:off x="1377225" y="1081750"/>
              <a:ext cx="236575" cy="119300"/>
            </a:xfrm>
            <a:custGeom>
              <a:avLst/>
              <a:gdLst/>
              <a:ahLst/>
              <a:cxnLst/>
              <a:rect l="l" t="t" r="r" b="b"/>
              <a:pathLst>
                <a:path w="9463" h="4772" fill="none" extrusionOk="0">
                  <a:moveTo>
                    <a:pt x="6362" y="0"/>
                  </a:moveTo>
                  <a:lnTo>
                    <a:pt x="6362" y="0"/>
                  </a:lnTo>
                  <a:lnTo>
                    <a:pt x="5606" y="0"/>
                  </a:lnTo>
                  <a:lnTo>
                    <a:pt x="4851" y="80"/>
                  </a:lnTo>
                  <a:lnTo>
                    <a:pt x="4016" y="239"/>
                  </a:lnTo>
                  <a:lnTo>
                    <a:pt x="3221" y="438"/>
                  </a:lnTo>
                  <a:lnTo>
                    <a:pt x="2823" y="597"/>
                  </a:lnTo>
                  <a:lnTo>
                    <a:pt x="2425" y="756"/>
                  </a:lnTo>
                  <a:lnTo>
                    <a:pt x="2028" y="955"/>
                  </a:lnTo>
                  <a:lnTo>
                    <a:pt x="1670" y="1193"/>
                  </a:lnTo>
                  <a:lnTo>
                    <a:pt x="1272" y="1471"/>
                  </a:lnTo>
                  <a:lnTo>
                    <a:pt x="954" y="1750"/>
                  </a:lnTo>
                  <a:lnTo>
                    <a:pt x="597" y="2068"/>
                  </a:lnTo>
                  <a:lnTo>
                    <a:pt x="278" y="2426"/>
                  </a:lnTo>
                  <a:lnTo>
                    <a:pt x="278" y="2426"/>
                  </a:lnTo>
                  <a:lnTo>
                    <a:pt x="119" y="2624"/>
                  </a:lnTo>
                  <a:lnTo>
                    <a:pt x="40" y="2863"/>
                  </a:lnTo>
                  <a:lnTo>
                    <a:pt x="0" y="3141"/>
                  </a:lnTo>
                  <a:lnTo>
                    <a:pt x="40" y="3380"/>
                  </a:lnTo>
                  <a:lnTo>
                    <a:pt x="119" y="3618"/>
                  </a:lnTo>
                  <a:lnTo>
                    <a:pt x="239" y="3817"/>
                  </a:lnTo>
                  <a:lnTo>
                    <a:pt x="437" y="4016"/>
                  </a:lnTo>
                  <a:lnTo>
                    <a:pt x="636" y="4135"/>
                  </a:lnTo>
                  <a:lnTo>
                    <a:pt x="636" y="4135"/>
                  </a:lnTo>
                  <a:lnTo>
                    <a:pt x="1431" y="4453"/>
                  </a:lnTo>
                  <a:lnTo>
                    <a:pt x="2227" y="4652"/>
                  </a:lnTo>
                  <a:lnTo>
                    <a:pt x="2982" y="4771"/>
                  </a:lnTo>
                  <a:lnTo>
                    <a:pt x="3698" y="4771"/>
                  </a:lnTo>
                  <a:lnTo>
                    <a:pt x="3698" y="4771"/>
                  </a:lnTo>
                  <a:lnTo>
                    <a:pt x="4175" y="4771"/>
                  </a:lnTo>
                  <a:lnTo>
                    <a:pt x="4612" y="4732"/>
                  </a:lnTo>
                  <a:lnTo>
                    <a:pt x="5050" y="4692"/>
                  </a:lnTo>
                  <a:lnTo>
                    <a:pt x="5487" y="4573"/>
                  </a:lnTo>
                  <a:lnTo>
                    <a:pt x="6282" y="4374"/>
                  </a:lnTo>
                  <a:lnTo>
                    <a:pt x="6998" y="4096"/>
                  </a:lnTo>
                  <a:lnTo>
                    <a:pt x="7634" y="3777"/>
                  </a:lnTo>
                  <a:lnTo>
                    <a:pt x="8191" y="3499"/>
                  </a:lnTo>
                  <a:lnTo>
                    <a:pt x="8668" y="3181"/>
                  </a:lnTo>
                  <a:lnTo>
                    <a:pt x="9065" y="2903"/>
                  </a:lnTo>
                  <a:lnTo>
                    <a:pt x="9065" y="2903"/>
                  </a:lnTo>
                  <a:lnTo>
                    <a:pt x="9224" y="2744"/>
                  </a:lnTo>
                  <a:lnTo>
                    <a:pt x="9224" y="2744"/>
                  </a:lnTo>
                  <a:lnTo>
                    <a:pt x="9344" y="2545"/>
                  </a:lnTo>
                  <a:lnTo>
                    <a:pt x="9423" y="2346"/>
                  </a:lnTo>
                  <a:lnTo>
                    <a:pt x="9463" y="2108"/>
                  </a:lnTo>
                  <a:lnTo>
                    <a:pt x="9463" y="1869"/>
                  </a:lnTo>
                  <a:lnTo>
                    <a:pt x="9304" y="1074"/>
                  </a:lnTo>
                  <a:lnTo>
                    <a:pt x="9304" y="1074"/>
                  </a:lnTo>
                  <a:lnTo>
                    <a:pt x="9264" y="835"/>
                  </a:lnTo>
                  <a:lnTo>
                    <a:pt x="9185" y="636"/>
                  </a:lnTo>
                  <a:lnTo>
                    <a:pt x="9026" y="477"/>
                  </a:lnTo>
                  <a:lnTo>
                    <a:pt x="8906" y="318"/>
                  </a:lnTo>
                  <a:lnTo>
                    <a:pt x="8906" y="318"/>
                  </a:lnTo>
                  <a:lnTo>
                    <a:pt x="8707" y="239"/>
                  </a:lnTo>
                  <a:lnTo>
                    <a:pt x="8509" y="159"/>
                  </a:lnTo>
                  <a:lnTo>
                    <a:pt x="8509" y="159"/>
                  </a:lnTo>
                  <a:lnTo>
                    <a:pt x="7554" y="40"/>
                  </a:lnTo>
                  <a:lnTo>
                    <a:pt x="6998" y="0"/>
                  </a:lnTo>
                  <a:lnTo>
                    <a:pt x="636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42"/>
            <p:cNvSpPr/>
            <p:nvPr/>
          </p:nvSpPr>
          <p:spPr>
            <a:xfrm>
              <a:off x="1439825" y="1160275"/>
              <a:ext cx="16925" cy="16925"/>
            </a:xfrm>
            <a:custGeom>
              <a:avLst/>
              <a:gdLst/>
              <a:ahLst/>
              <a:cxnLst/>
              <a:rect l="l" t="t" r="r" b="b"/>
              <a:pathLst>
                <a:path w="677" h="677" extrusionOk="0">
                  <a:moveTo>
                    <a:pt x="279" y="0"/>
                  </a:moveTo>
                  <a:lnTo>
                    <a:pt x="160" y="40"/>
                  </a:lnTo>
                  <a:lnTo>
                    <a:pt x="41" y="120"/>
                  </a:lnTo>
                  <a:lnTo>
                    <a:pt x="1" y="239"/>
                  </a:lnTo>
                  <a:lnTo>
                    <a:pt x="1" y="398"/>
                  </a:lnTo>
                  <a:lnTo>
                    <a:pt x="41" y="517"/>
                  </a:lnTo>
                  <a:lnTo>
                    <a:pt x="120" y="597"/>
                  </a:lnTo>
                  <a:lnTo>
                    <a:pt x="240" y="676"/>
                  </a:lnTo>
                  <a:lnTo>
                    <a:pt x="399" y="676"/>
                  </a:lnTo>
                  <a:lnTo>
                    <a:pt x="518" y="636"/>
                  </a:lnTo>
                  <a:lnTo>
                    <a:pt x="637" y="557"/>
                  </a:lnTo>
                  <a:lnTo>
                    <a:pt x="677" y="438"/>
                  </a:lnTo>
                  <a:lnTo>
                    <a:pt x="677" y="279"/>
                  </a:lnTo>
                  <a:lnTo>
                    <a:pt x="637" y="159"/>
                  </a:lnTo>
                  <a:lnTo>
                    <a:pt x="558" y="80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42"/>
            <p:cNvSpPr/>
            <p:nvPr/>
          </p:nvSpPr>
          <p:spPr>
            <a:xfrm>
              <a:off x="1439825" y="1160275"/>
              <a:ext cx="16925" cy="16925"/>
            </a:xfrm>
            <a:custGeom>
              <a:avLst/>
              <a:gdLst/>
              <a:ahLst/>
              <a:cxnLst/>
              <a:rect l="l" t="t" r="r" b="b"/>
              <a:pathLst>
                <a:path w="677" h="677" fill="none" extrusionOk="0">
                  <a:moveTo>
                    <a:pt x="359" y="0"/>
                  </a:moveTo>
                  <a:lnTo>
                    <a:pt x="359" y="0"/>
                  </a:lnTo>
                  <a:lnTo>
                    <a:pt x="279" y="0"/>
                  </a:lnTo>
                  <a:lnTo>
                    <a:pt x="279" y="0"/>
                  </a:lnTo>
                  <a:lnTo>
                    <a:pt x="160" y="40"/>
                  </a:lnTo>
                  <a:lnTo>
                    <a:pt x="41" y="120"/>
                  </a:lnTo>
                  <a:lnTo>
                    <a:pt x="1" y="239"/>
                  </a:lnTo>
                  <a:lnTo>
                    <a:pt x="1" y="398"/>
                  </a:lnTo>
                  <a:lnTo>
                    <a:pt x="1" y="398"/>
                  </a:lnTo>
                  <a:lnTo>
                    <a:pt x="41" y="517"/>
                  </a:lnTo>
                  <a:lnTo>
                    <a:pt x="120" y="597"/>
                  </a:lnTo>
                  <a:lnTo>
                    <a:pt x="240" y="676"/>
                  </a:lnTo>
                  <a:lnTo>
                    <a:pt x="359" y="676"/>
                  </a:lnTo>
                  <a:lnTo>
                    <a:pt x="359" y="676"/>
                  </a:lnTo>
                  <a:lnTo>
                    <a:pt x="399" y="676"/>
                  </a:lnTo>
                  <a:lnTo>
                    <a:pt x="399" y="676"/>
                  </a:lnTo>
                  <a:lnTo>
                    <a:pt x="518" y="636"/>
                  </a:lnTo>
                  <a:lnTo>
                    <a:pt x="637" y="557"/>
                  </a:lnTo>
                  <a:lnTo>
                    <a:pt x="677" y="438"/>
                  </a:lnTo>
                  <a:lnTo>
                    <a:pt x="677" y="279"/>
                  </a:lnTo>
                  <a:lnTo>
                    <a:pt x="677" y="279"/>
                  </a:lnTo>
                  <a:lnTo>
                    <a:pt x="637" y="159"/>
                  </a:lnTo>
                  <a:lnTo>
                    <a:pt x="558" y="80"/>
                  </a:lnTo>
                  <a:lnTo>
                    <a:pt x="478" y="0"/>
                  </a:lnTo>
                  <a:lnTo>
                    <a:pt x="3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42"/>
            <p:cNvSpPr/>
            <p:nvPr/>
          </p:nvSpPr>
          <p:spPr>
            <a:xfrm>
              <a:off x="1490525" y="1112550"/>
              <a:ext cx="47750" cy="46750"/>
            </a:xfrm>
            <a:custGeom>
              <a:avLst/>
              <a:gdLst/>
              <a:ahLst/>
              <a:cxnLst/>
              <a:rect l="l" t="t" r="r" b="b"/>
              <a:pathLst>
                <a:path w="1910" h="1870" extrusionOk="0">
                  <a:moveTo>
                    <a:pt x="1710" y="1"/>
                  </a:moveTo>
                  <a:lnTo>
                    <a:pt x="1353" y="41"/>
                  </a:lnTo>
                  <a:lnTo>
                    <a:pt x="995" y="120"/>
                  </a:lnTo>
                  <a:lnTo>
                    <a:pt x="716" y="239"/>
                  </a:lnTo>
                  <a:lnTo>
                    <a:pt x="478" y="359"/>
                  </a:lnTo>
                  <a:lnTo>
                    <a:pt x="120" y="637"/>
                  </a:lnTo>
                  <a:lnTo>
                    <a:pt x="1" y="756"/>
                  </a:lnTo>
                  <a:lnTo>
                    <a:pt x="80" y="995"/>
                  </a:lnTo>
                  <a:lnTo>
                    <a:pt x="160" y="1194"/>
                  </a:lnTo>
                  <a:lnTo>
                    <a:pt x="319" y="1392"/>
                  </a:lnTo>
                  <a:lnTo>
                    <a:pt x="438" y="1551"/>
                  </a:lnTo>
                  <a:lnTo>
                    <a:pt x="677" y="1790"/>
                  </a:lnTo>
                  <a:lnTo>
                    <a:pt x="796" y="1870"/>
                  </a:lnTo>
                  <a:lnTo>
                    <a:pt x="1154" y="1512"/>
                  </a:lnTo>
                  <a:lnTo>
                    <a:pt x="1432" y="1154"/>
                  </a:lnTo>
                  <a:lnTo>
                    <a:pt x="1631" y="836"/>
                  </a:lnTo>
                  <a:lnTo>
                    <a:pt x="1790" y="557"/>
                  </a:lnTo>
                  <a:lnTo>
                    <a:pt x="1869" y="319"/>
                  </a:lnTo>
                  <a:lnTo>
                    <a:pt x="1909" y="160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42"/>
            <p:cNvSpPr/>
            <p:nvPr/>
          </p:nvSpPr>
          <p:spPr>
            <a:xfrm>
              <a:off x="1490525" y="1112550"/>
              <a:ext cx="47750" cy="46750"/>
            </a:xfrm>
            <a:custGeom>
              <a:avLst/>
              <a:gdLst/>
              <a:ahLst/>
              <a:cxnLst/>
              <a:rect l="l" t="t" r="r" b="b"/>
              <a:pathLst>
                <a:path w="1910" h="1870" fill="none" extrusionOk="0">
                  <a:moveTo>
                    <a:pt x="1710" y="1"/>
                  </a:moveTo>
                  <a:lnTo>
                    <a:pt x="1710" y="1"/>
                  </a:lnTo>
                  <a:lnTo>
                    <a:pt x="1353" y="41"/>
                  </a:lnTo>
                  <a:lnTo>
                    <a:pt x="995" y="120"/>
                  </a:lnTo>
                  <a:lnTo>
                    <a:pt x="716" y="239"/>
                  </a:lnTo>
                  <a:lnTo>
                    <a:pt x="478" y="359"/>
                  </a:lnTo>
                  <a:lnTo>
                    <a:pt x="120" y="637"/>
                  </a:lnTo>
                  <a:lnTo>
                    <a:pt x="1" y="756"/>
                  </a:lnTo>
                  <a:lnTo>
                    <a:pt x="1" y="756"/>
                  </a:lnTo>
                  <a:lnTo>
                    <a:pt x="80" y="995"/>
                  </a:lnTo>
                  <a:lnTo>
                    <a:pt x="160" y="1194"/>
                  </a:lnTo>
                  <a:lnTo>
                    <a:pt x="319" y="1392"/>
                  </a:lnTo>
                  <a:lnTo>
                    <a:pt x="438" y="1551"/>
                  </a:lnTo>
                  <a:lnTo>
                    <a:pt x="677" y="1790"/>
                  </a:lnTo>
                  <a:lnTo>
                    <a:pt x="796" y="1870"/>
                  </a:lnTo>
                  <a:lnTo>
                    <a:pt x="796" y="1870"/>
                  </a:lnTo>
                  <a:lnTo>
                    <a:pt x="1154" y="1512"/>
                  </a:lnTo>
                  <a:lnTo>
                    <a:pt x="1432" y="1154"/>
                  </a:lnTo>
                  <a:lnTo>
                    <a:pt x="1631" y="836"/>
                  </a:lnTo>
                  <a:lnTo>
                    <a:pt x="1790" y="557"/>
                  </a:lnTo>
                  <a:lnTo>
                    <a:pt x="1869" y="319"/>
                  </a:lnTo>
                  <a:lnTo>
                    <a:pt x="1909" y="160"/>
                  </a:lnTo>
                  <a:lnTo>
                    <a:pt x="1909" y="1"/>
                  </a:lnTo>
                  <a:lnTo>
                    <a:pt x="1909" y="1"/>
                  </a:lnTo>
                  <a:lnTo>
                    <a:pt x="17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42"/>
            <p:cNvSpPr/>
            <p:nvPr/>
          </p:nvSpPr>
          <p:spPr>
            <a:xfrm>
              <a:off x="348450" y="2238725"/>
              <a:ext cx="164025" cy="148150"/>
            </a:xfrm>
            <a:custGeom>
              <a:avLst/>
              <a:gdLst/>
              <a:ahLst/>
              <a:cxnLst/>
              <a:rect l="l" t="t" r="r" b="b"/>
              <a:pathLst>
                <a:path w="6561" h="5926" extrusionOk="0">
                  <a:moveTo>
                    <a:pt x="676" y="1"/>
                  </a:moveTo>
                  <a:lnTo>
                    <a:pt x="477" y="399"/>
                  </a:lnTo>
                  <a:lnTo>
                    <a:pt x="318" y="796"/>
                  </a:lnTo>
                  <a:lnTo>
                    <a:pt x="199" y="1194"/>
                  </a:lnTo>
                  <a:lnTo>
                    <a:pt x="120" y="1552"/>
                  </a:lnTo>
                  <a:lnTo>
                    <a:pt x="40" y="1909"/>
                  </a:lnTo>
                  <a:lnTo>
                    <a:pt x="0" y="2267"/>
                  </a:lnTo>
                  <a:lnTo>
                    <a:pt x="0" y="2585"/>
                  </a:lnTo>
                  <a:lnTo>
                    <a:pt x="40" y="2903"/>
                  </a:lnTo>
                  <a:lnTo>
                    <a:pt x="120" y="3500"/>
                  </a:lnTo>
                  <a:lnTo>
                    <a:pt x="279" y="4056"/>
                  </a:lnTo>
                  <a:lnTo>
                    <a:pt x="438" y="4494"/>
                  </a:lnTo>
                  <a:lnTo>
                    <a:pt x="636" y="4891"/>
                  </a:lnTo>
                  <a:lnTo>
                    <a:pt x="915" y="4772"/>
                  </a:lnTo>
                  <a:lnTo>
                    <a:pt x="1233" y="4732"/>
                  </a:lnTo>
                  <a:lnTo>
                    <a:pt x="1471" y="4772"/>
                  </a:lnTo>
                  <a:lnTo>
                    <a:pt x="1710" y="4812"/>
                  </a:lnTo>
                  <a:lnTo>
                    <a:pt x="2704" y="5170"/>
                  </a:lnTo>
                  <a:lnTo>
                    <a:pt x="2982" y="5289"/>
                  </a:lnTo>
                  <a:lnTo>
                    <a:pt x="3221" y="5448"/>
                  </a:lnTo>
                  <a:lnTo>
                    <a:pt x="3420" y="5687"/>
                  </a:lnTo>
                  <a:lnTo>
                    <a:pt x="3579" y="5925"/>
                  </a:lnTo>
                  <a:lnTo>
                    <a:pt x="3976" y="5726"/>
                  </a:lnTo>
                  <a:lnTo>
                    <a:pt x="4374" y="5488"/>
                  </a:lnTo>
                  <a:lnTo>
                    <a:pt x="4851" y="5170"/>
                  </a:lnTo>
                  <a:lnTo>
                    <a:pt x="5288" y="4732"/>
                  </a:lnTo>
                  <a:lnTo>
                    <a:pt x="5487" y="4494"/>
                  </a:lnTo>
                  <a:lnTo>
                    <a:pt x="5726" y="4215"/>
                  </a:lnTo>
                  <a:lnTo>
                    <a:pt x="5885" y="3937"/>
                  </a:lnTo>
                  <a:lnTo>
                    <a:pt x="6083" y="3619"/>
                  </a:lnTo>
                  <a:lnTo>
                    <a:pt x="6242" y="3261"/>
                  </a:lnTo>
                  <a:lnTo>
                    <a:pt x="6362" y="2864"/>
                  </a:lnTo>
                  <a:lnTo>
                    <a:pt x="6481" y="2426"/>
                  </a:lnTo>
                  <a:lnTo>
                    <a:pt x="6561" y="1989"/>
                  </a:lnTo>
                  <a:lnTo>
                    <a:pt x="6123" y="1989"/>
                  </a:lnTo>
                  <a:lnTo>
                    <a:pt x="5765" y="2029"/>
                  </a:lnTo>
                  <a:lnTo>
                    <a:pt x="5368" y="2148"/>
                  </a:lnTo>
                  <a:lnTo>
                    <a:pt x="4891" y="2307"/>
                  </a:lnTo>
                  <a:lnTo>
                    <a:pt x="4334" y="2585"/>
                  </a:lnTo>
                  <a:lnTo>
                    <a:pt x="3777" y="2983"/>
                  </a:lnTo>
                  <a:lnTo>
                    <a:pt x="3181" y="3500"/>
                  </a:lnTo>
                  <a:lnTo>
                    <a:pt x="2863" y="3818"/>
                  </a:lnTo>
                  <a:lnTo>
                    <a:pt x="2545" y="4176"/>
                  </a:lnTo>
                  <a:lnTo>
                    <a:pt x="2505" y="3579"/>
                  </a:lnTo>
                  <a:lnTo>
                    <a:pt x="2426" y="3062"/>
                  </a:lnTo>
                  <a:lnTo>
                    <a:pt x="2346" y="2585"/>
                  </a:lnTo>
                  <a:lnTo>
                    <a:pt x="2187" y="2148"/>
                  </a:lnTo>
                  <a:lnTo>
                    <a:pt x="2068" y="1790"/>
                  </a:lnTo>
                  <a:lnTo>
                    <a:pt x="1909" y="1432"/>
                  </a:lnTo>
                  <a:lnTo>
                    <a:pt x="1750" y="1154"/>
                  </a:lnTo>
                  <a:lnTo>
                    <a:pt x="1551" y="876"/>
                  </a:lnTo>
                  <a:lnTo>
                    <a:pt x="1233" y="478"/>
                  </a:lnTo>
                  <a:lnTo>
                    <a:pt x="955" y="200"/>
                  </a:lnTo>
                  <a:lnTo>
                    <a:pt x="676" y="1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42"/>
            <p:cNvSpPr/>
            <p:nvPr/>
          </p:nvSpPr>
          <p:spPr>
            <a:xfrm>
              <a:off x="348450" y="2238725"/>
              <a:ext cx="164025" cy="148150"/>
            </a:xfrm>
            <a:custGeom>
              <a:avLst/>
              <a:gdLst/>
              <a:ahLst/>
              <a:cxnLst/>
              <a:rect l="l" t="t" r="r" b="b"/>
              <a:pathLst>
                <a:path w="6561" h="5926" fill="none" extrusionOk="0">
                  <a:moveTo>
                    <a:pt x="676" y="1"/>
                  </a:moveTo>
                  <a:lnTo>
                    <a:pt x="676" y="1"/>
                  </a:lnTo>
                  <a:lnTo>
                    <a:pt x="477" y="399"/>
                  </a:lnTo>
                  <a:lnTo>
                    <a:pt x="318" y="796"/>
                  </a:lnTo>
                  <a:lnTo>
                    <a:pt x="199" y="1194"/>
                  </a:lnTo>
                  <a:lnTo>
                    <a:pt x="120" y="1552"/>
                  </a:lnTo>
                  <a:lnTo>
                    <a:pt x="40" y="1909"/>
                  </a:lnTo>
                  <a:lnTo>
                    <a:pt x="0" y="2267"/>
                  </a:lnTo>
                  <a:lnTo>
                    <a:pt x="0" y="2585"/>
                  </a:lnTo>
                  <a:lnTo>
                    <a:pt x="40" y="2903"/>
                  </a:lnTo>
                  <a:lnTo>
                    <a:pt x="120" y="3500"/>
                  </a:lnTo>
                  <a:lnTo>
                    <a:pt x="279" y="4056"/>
                  </a:lnTo>
                  <a:lnTo>
                    <a:pt x="438" y="4494"/>
                  </a:lnTo>
                  <a:lnTo>
                    <a:pt x="636" y="4891"/>
                  </a:lnTo>
                  <a:lnTo>
                    <a:pt x="636" y="4891"/>
                  </a:lnTo>
                  <a:lnTo>
                    <a:pt x="915" y="4772"/>
                  </a:lnTo>
                  <a:lnTo>
                    <a:pt x="1233" y="4732"/>
                  </a:lnTo>
                  <a:lnTo>
                    <a:pt x="1233" y="4732"/>
                  </a:lnTo>
                  <a:lnTo>
                    <a:pt x="1471" y="4772"/>
                  </a:lnTo>
                  <a:lnTo>
                    <a:pt x="1710" y="4812"/>
                  </a:lnTo>
                  <a:lnTo>
                    <a:pt x="2704" y="5170"/>
                  </a:lnTo>
                  <a:lnTo>
                    <a:pt x="2704" y="5170"/>
                  </a:lnTo>
                  <a:lnTo>
                    <a:pt x="2982" y="5289"/>
                  </a:lnTo>
                  <a:lnTo>
                    <a:pt x="3221" y="5448"/>
                  </a:lnTo>
                  <a:lnTo>
                    <a:pt x="3420" y="5687"/>
                  </a:lnTo>
                  <a:lnTo>
                    <a:pt x="3579" y="5925"/>
                  </a:lnTo>
                  <a:lnTo>
                    <a:pt x="3579" y="5925"/>
                  </a:lnTo>
                  <a:lnTo>
                    <a:pt x="3976" y="5726"/>
                  </a:lnTo>
                  <a:lnTo>
                    <a:pt x="4374" y="5488"/>
                  </a:lnTo>
                  <a:lnTo>
                    <a:pt x="4851" y="5170"/>
                  </a:lnTo>
                  <a:lnTo>
                    <a:pt x="5288" y="4732"/>
                  </a:lnTo>
                  <a:lnTo>
                    <a:pt x="5487" y="4494"/>
                  </a:lnTo>
                  <a:lnTo>
                    <a:pt x="5726" y="4215"/>
                  </a:lnTo>
                  <a:lnTo>
                    <a:pt x="5885" y="3937"/>
                  </a:lnTo>
                  <a:lnTo>
                    <a:pt x="6083" y="3619"/>
                  </a:lnTo>
                  <a:lnTo>
                    <a:pt x="6242" y="3261"/>
                  </a:lnTo>
                  <a:lnTo>
                    <a:pt x="6362" y="2864"/>
                  </a:lnTo>
                  <a:lnTo>
                    <a:pt x="6481" y="2426"/>
                  </a:lnTo>
                  <a:lnTo>
                    <a:pt x="6561" y="1989"/>
                  </a:lnTo>
                  <a:lnTo>
                    <a:pt x="6561" y="1989"/>
                  </a:lnTo>
                  <a:lnTo>
                    <a:pt x="6362" y="1989"/>
                  </a:lnTo>
                  <a:lnTo>
                    <a:pt x="6362" y="1989"/>
                  </a:lnTo>
                  <a:lnTo>
                    <a:pt x="6123" y="1989"/>
                  </a:lnTo>
                  <a:lnTo>
                    <a:pt x="5765" y="2029"/>
                  </a:lnTo>
                  <a:lnTo>
                    <a:pt x="5368" y="2148"/>
                  </a:lnTo>
                  <a:lnTo>
                    <a:pt x="4891" y="2307"/>
                  </a:lnTo>
                  <a:lnTo>
                    <a:pt x="4334" y="2585"/>
                  </a:lnTo>
                  <a:lnTo>
                    <a:pt x="3777" y="2983"/>
                  </a:lnTo>
                  <a:lnTo>
                    <a:pt x="3181" y="3500"/>
                  </a:lnTo>
                  <a:lnTo>
                    <a:pt x="2863" y="3818"/>
                  </a:lnTo>
                  <a:lnTo>
                    <a:pt x="2545" y="4176"/>
                  </a:lnTo>
                  <a:lnTo>
                    <a:pt x="2545" y="4176"/>
                  </a:lnTo>
                  <a:lnTo>
                    <a:pt x="2505" y="3579"/>
                  </a:lnTo>
                  <a:lnTo>
                    <a:pt x="2426" y="3062"/>
                  </a:lnTo>
                  <a:lnTo>
                    <a:pt x="2346" y="2585"/>
                  </a:lnTo>
                  <a:lnTo>
                    <a:pt x="2187" y="2148"/>
                  </a:lnTo>
                  <a:lnTo>
                    <a:pt x="2068" y="1790"/>
                  </a:lnTo>
                  <a:lnTo>
                    <a:pt x="1909" y="1432"/>
                  </a:lnTo>
                  <a:lnTo>
                    <a:pt x="1750" y="1154"/>
                  </a:lnTo>
                  <a:lnTo>
                    <a:pt x="1551" y="876"/>
                  </a:lnTo>
                  <a:lnTo>
                    <a:pt x="1233" y="478"/>
                  </a:lnTo>
                  <a:lnTo>
                    <a:pt x="955" y="200"/>
                  </a:lnTo>
                  <a:lnTo>
                    <a:pt x="6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42"/>
            <p:cNvSpPr/>
            <p:nvPr/>
          </p:nvSpPr>
          <p:spPr>
            <a:xfrm>
              <a:off x="280850" y="2357025"/>
              <a:ext cx="163050" cy="300200"/>
            </a:xfrm>
            <a:custGeom>
              <a:avLst/>
              <a:gdLst/>
              <a:ahLst/>
              <a:cxnLst/>
              <a:rect l="l" t="t" r="r" b="b"/>
              <a:pathLst>
                <a:path w="6522" h="12008" extrusionOk="0">
                  <a:moveTo>
                    <a:pt x="2943" y="3459"/>
                  </a:moveTo>
                  <a:lnTo>
                    <a:pt x="3102" y="3539"/>
                  </a:lnTo>
                  <a:lnTo>
                    <a:pt x="3261" y="3698"/>
                  </a:lnTo>
                  <a:lnTo>
                    <a:pt x="3460" y="3936"/>
                  </a:lnTo>
                  <a:lnTo>
                    <a:pt x="3698" y="4255"/>
                  </a:lnTo>
                  <a:lnTo>
                    <a:pt x="3937" y="4652"/>
                  </a:lnTo>
                  <a:lnTo>
                    <a:pt x="4175" y="5169"/>
                  </a:lnTo>
                  <a:lnTo>
                    <a:pt x="4374" y="5845"/>
                  </a:lnTo>
                  <a:lnTo>
                    <a:pt x="4255" y="5885"/>
                  </a:lnTo>
                  <a:lnTo>
                    <a:pt x="3977" y="6004"/>
                  </a:lnTo>
                  <a:lnTo>
                    <a:pt x="3579" y="6083"/>
                  </a:lnTo>
                  <a:lnTo>
                    <a:pt x="3380" y="6123"/>
                  </a:lnTo>
                  <a:lnTo>
                    <a:pt x="3102" y="6163"/>
                  </a:lnTo>
                  <a:lnTo>
                    <a:pt x="2863" y="6123"/>
                  </a:lnTo>
                  <a:lnTo>
                    <a:pt x="2585" y="6083"/>
                  </a:lnTo>
                  <a:lnTo>
                    <a:pt x="2545" y="5845"/>
                  </a:lnTo>
                  <a:lnTo>
                    <a:pt x="2505" y="5567"/>
                  </a:lnTo>
                  <a:lnTo>
                    <a:pt x="2466" y="5209"/>
                  </a:lnTo>
                  <a:lnTo>
                    <a:pt x="2466" y="4811"/>
                  </a:lnTo>
                  <a:lnTo>
                    <a:pt x="2545" y="4374"/>
                  </a:lnTo>
                  <a:lnTo>
                    <a:pt x="2704" y="3936"/>
                  </a:lnTo>
                  <a:lnTo>
                    <a:pt x="2784" y="3698"/>
                  </a:lnTo>
                  <a:lnTo>
                    <a:pt x="2943" y="3459"/>
                  </a:lnTo>
                  <a:close/>
                  <a:moveTo>
                    <a:pt x="3460" y="8429"/>
                  </a:moveTo>
                  <a:lnTo>
                    <a:pt x="3619" y="8509"/>
                  </a:lnTo>
                  <a:lnTo>
                    <a:pt x="3698" y="8668"/>
                  </a:lnTo>
                  <a:lnTo>
                    <a:pt x="3778" y="8827"/>
                  </a:lnTo>
                  <a:lnTo>
                    <a:pt x="3738" y="9026"/>
                  </a:lnTo>
                  <a:lnTo>
                    <a:pt x="3659" y="9145"/>
                  </a:lnTo>
                  <a:lnTo>
                    <a:pt x="3579" y="9224"/>
                  </a:lnTo>
                  <a:lnTo>
                    <a:pt x="3460" y="9304"/>
                  </a:lnTo>
                  <a:lnTo>
                    <a:pt x="3181" y="9304"/>
                  </a:lnTo>
                  <a:lnTo>
                    <a:pt x="3022" y="9185"/>
                  </a:lnTo>
                  <a:lnTo>
                    <a:pt x="2903" y="9065"/>
                  </a:lnTo>
                  <a:lnTo>
                    <a:pt x="2863" y="8906"/>
                  </a:lnTo>
                  <a:lnTo>
                    <a:pt x="2903" y="8708"/>
                  </a:lnTo>
                  <a:lnTo>
                    <a:pt x="2943" y="8588"/>
                  </a:lnTo>
                  <a:lnTo>
                    <a:pt x="3062" y="8509"/>
                  </a:lnTo>
                  <a:lnTo>
                    <a:pt x="3181" y="8429"/>
                  </a:lnTo>
                  <a:close/>
                  <a:moveTo>
                    <a:pt x="3937" y="0"/>
                  </a:moveTo>
                  <a:lnTo>
                    <a:pt x="3619" y="40"/>
                  </a:lnTo>
                  <a:lnTo>
                    <a:pt x="3340" y="159"/>
                  </a:lnTo>
                  <a:lnTo>
                    <a:pt x="3102" y="279"/>
                  </a:lnTo>
                  <a:lnTo>
                    <a:pt x="2903" y="477"/>
                  </a:lnTo>
                  <a:lnTo>
                    <a:pt x="2386" y="1233"/>
                  </a:lnTo>
                  <a:lnTo>
                    <a:pt x="1750" y="2227"/>
                  </a:lnTo>
                  <a:lnTo>
                    <a:pt x="1432" y="2823"/>
                  </a:lnTo>
                  <a:lnTo>
                    <a:pt x="1154" y="3420"/>
                  </a:lnTo>
                  <a:lnTo>
                    <a:pt x="836" y="4056"/>
                  </a:lnTo>
                  <a:lnTo>
                    <a:pt x="597" y="4771"/>
                  </a:lnTo>
                  <a:lnTo>
                    <a:pt x="358" y="5487"/>
                  </a:lnTo>
                  <a:lnTo>
                    <a:pt x="199" y="6242"/>
                  </a:lnTo>
                  <a:lnTo>
                    <a:pt x="40" y="7038"/>
                  </a:lnTo>
                  <a:lnTo>
                    <a:pt x="1" y="7833"/>
                  </a:lnTo>
                  <a:lnTo>
                    <a:pt x="1" y="8628"/>
                  </a:lnTo>
                  <a:lnTo>
                    <a:pt x="80" y="9463"/>
                  </a:lnTo>
                  <a:lnTo>
                    <a:pt x="279" y="10298"/>
                  </a:lnTo>
                  <a:lnTo>
                    <a:pt x="398" y="10735"/>
                  </a:lnTo>
                  <a:lnTo>
                    <a:pt x="557" y="11133"/>
                  </a:lnTo>
                  <a:lnTo>
                    <a:pt x="637" y="11332"/>
                  </a:lnTo>
                  <a:lnTo>
                    <a:pt x="796" y="11530"/>
                  </a:lnTo>
                  <a:lnTo>
                    <a:pt x="955" y="11650"/>
                  </a:lnTo>
                  <a:lnTo>
                    <a:pt x="1114" y="11809"/>
                  </a:lnTo>
                  <a:lnTo>
                    <a:pt x="1313" y="11888"/>
                  </a:lnTo>
                  <a:lnTo>
                    <a:pt x="1512" y="11968"/>
                  </a:lnTo>
                  <a:lnTo>
                    <a:pt x="1710" y="12008"/>
                  </a:lnTo>
                  <a:lnTo>
                    <a:pt x="2148" y="12008"/>
                  </a:lnTo>
                  <a:lnTo>
                    <a:pt x="2386" y="11968"/>
                  </a:lnTo>
                  <a:lnTo>
                    <a:pt x="2585" y="11888"/>
                  </a:lnTo>
                  <a:lnTo>
                    <a:pt x="2744" y="11729"/>
                  </a:lnTo>
                  <a:lnTo>
                    <a:pt x="3499" y="11093"/>
                  </a:lnTo>
                  <a:lnTo>
                    <a:pt x="4136" y="10417"/>
                  </a:lnTo>
                  <a:lnTo>
                    <a:pt x="4692" y="9702"/>
                  </a:lnTo>
                  <a:lnTo>
                    <a:pt x="5130" y="8986"/>
                  </a:lnTo>
                  <a:lnTo>
                    <a:pt x="5527" y="8270"/>
                  </a:lnTo>
                  <a:lnTo>
                    <a:pt x="5806" y="7515"/>
                  </a:lnTo>
                  <a:lnTo>
                    <a:pt x="6084" y="6799"/>
                  </a:lnTo>
                  <a:lnTo>
                    <a:pt x="6243" y="6083"/>
                  </a:lnTo>
                  <a:lnTo>
                    <a:pt x="6362" y="5368"/>
                  </a:lnTo>
                  <a:lnTo>
                    <a:pt x="6481" y="4692"/>
                  </a:lnTo>
                  <a:lnTo>
                    <a:pt x="6521" y="4016"/>
                  </a:lnTo>
                  <a:lnTo>
                    <a:pt x="6521" y="3420"/>
                  </a:lnTo>
                  <a:lnTo>
                    <a:pt x="6521" y="2863"/>
                  </a:lnTo>
                  <a:lnTo>
                    <a:pt x="6481" y="2346"/>
                  </a:lnTo>
                  <a:lnTo>
                    <a:pt x="6362" y="1471"/>
                  </a:lnTo>
                  <a:lnTo>
                    <a:pt x="6283" y="1193"/>
                  </a:lnTo>
                  <a:lnTo>
                    <a:pt x="6124" y="955"/>
                  </a:lnTo>
                  <a:lnTo>
                    <a:pt x="5925" y="716"/>
                  </a:lnTo>
                  <a:lnTo>
                    <a:pt x="5686" y="557"/>
                  </a:lnTo>
                  <a:lnTo>
                    <a:pt x="5408" y="438"/>
                  </a:lnTo>
                  <a:lnTo>
                    <a:pt x="4414" y="80"/>
                  </a:lnTo>
                  <a:lnTo>
                    <a:pt x="4175" y="40"/>
                  </a:lnTo>
                  <a:lnTo>
                    <a:pt x="3937" y="0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42"/>
            <p:cNvSpPr/>
            <p:nvPr/>
          </p:nvSpPr>
          <p:spPr>
            <a:xfrm>
              <a:off x="352425" y="2567750"/>
              <a:ext cx="22875" cy="21875"/>
            </a:xfrm>
            <a:custGeom>
              <a:avLst/>
              <a:gdLst/>
              <a:ahLst/>
              <a:cxnLst/>
              <a:rect l="l" t="t" r="r" b="b"/>
              <a:pathLst>
                <a:path w="915" h="875" fill="none" extrusionOk="0">
                  <a:moveTo>
                    <a:pt x="438" y="875"/>
                  </a:moveTo>
                  <a:lnTo>
                    <a:pt x="438" y="875"/>
                  </a:lnTo>
                  <a:lnTo>
                    <a:pt x="318" y="875"/>
                  </a:lnTo>
                  <a:lnTo>
                    <a:pt x="318" y="875"/>
                  </a:lnTo>
                  <a:lnTo>
                    <a:pt x="159" y="756"/>
                  </a:lnTo>
                  <a:lnTo>
                    <a:pt x="40" y="636"/>
                  </a:lnTo>
                  <a:lnTo>
                    <a:pt x="0" y="477"/>
                  </a:lnTo>
                  <a:lnTo>
                    <a:pt x="40" y="279"/>
                  </a:lnTo>
                  <a:lnTo>
                    <a:pt x="40" y="279"/>
                  </a:lnTo>
                  <a:lnTo>
                    <a:pt x="80" y="159"/>
                  </a:lnTo>
                  <a:lnTo>
                    <a:pt x="199" y="80"/>
                  </a:lnTo>
                  <a:lnTo>
                    <a:pt x="318" y="0"/>
                  </a:lnTo>
                  <a:lnTo>
                    <a:pt x="438" y="0"/>
                  </a:lnTo>
                  <a:lnTo>
                    <a:pt x="438" y="0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756" y="80"/>
                  </a:lnTo>
                  <a:lnTo>
                    <a:pt x="835" y="239"/>
                  </a:lnTo>
                  <a:lnTo>
                    <a:pt x="915" y="398"/>
                  </a:lnTo>
                  <a:lnTo>
                    <a:pt x="875" y="597"/>
                  </a:lnTo>
                  <a:lnTo>
                    <a:pt x="875" y="597"/>
                  </a:lnTo>
                  <a:lnTo>
                    <a:pt x="796" y="716"/>
                  </a:lnTo>
                  <a:lnTo>
                    <a:pt x="716" y="795"/>
                  </a:lnTo>
                  <a:lnTo>
                    <a:pt x="597" y="875"/>
                  </a:lnTo>
                  <a:lnTo>
                    <a:pt x="438" y="8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42"/>
            <p:cNvSpPr/>
            <p:nvPr/>
          </p:nvSpPr>
          <p:spPr>
            <a:xfrm>
              <a:off x="342475" y="2443500"/>
              <a:ext cx="47750" cy="67600"/>
            </a:xfrm>
            <a:custGeom>
              <a:avLst/>
              <a:gdLst/>
              <a:ahLst/>
              <a:cxnLst/>
              <a:rect l="l" t="t" r="r" b="b"/>
              <a:pathLst>
                <a:path w="1910" h="2704" fill="none" extrusionOk="0">
                  <a:moveTo>
                    <a:pt x="637" y="2704"/>
                  </a:moveTo>
                  <a:lnTo>
                    <a:pt x="637" y="2704"/>
                  </a:lnTo>
                  <a:lnTo>
                    <a:pt x="398" y="2664"/>
                  </a:lnTo>
                  <a:lnTo>
                    <a:pt x="120" y="2624"/>
                  </a:lnTo>
                  <a:lnTo>
                    <a:pt x="120" y="2624"/>
                  </a:lnTo>
                  <a:lnTo>
                    <a:pt x="80" y="2386"/>
                  </a:lnTo>
                  <a:lnTo>
                    <a:pt x="40" y="2108"/>
                  </a:lnTo>
                  <a:lnTo>
                    <a:pt x="1" y="1750"/>
                  </a:lnTo>
                  <a:lnTo>
                    <a:pt x="1" y="1352"/>
                  </a:lnTo>
                  <a:lnTo>
                    <a:pt x="80" y="915"/>
                  </a:lnTo>
                  <a:lnTo>
                    <a:pt x="239" y="477"/>
                  </a:lnTo>
                  <a:lnTo>
                    <a:pt x="319" y="239"/>
                  </a:lnTo>
                  <a:lnTo>
                    <a:pt x="478" y="0"/>
                  </a:lnTo>
                  <a:lnTo>
                    <a:pt x="478" y="0"/>
                  </a:lnTo>
                  <a:lnTo>
                    <a:pt x="637" y="80"/>
                  </a:lnTo>
                  <a:lnTo>
                    <a:pt x="796" y="239"/>
                  </a:lnTo>
                  <a:lnTo>
                    <a:pt x="995" y="477"/>
                  </a:lnTo>
                  <a:lnTo>
                    <a:pt x="1233" y="796"/>
                  </a:lnTo>
                  <a:lnTo>
                    <a:pt x="1472" y="1193"/>
                  </a:lnTo>
                  <a:lnTo>
                    <a:pt x="1710" y="1710"/>
                  </a:lnTo>
                  <a:lnTo>
                    <a:pt x="1909" y="2386"/>
                  </a:lnTo>
                  <a:lnTo>
                    <a:pt x="1909" y="2386"/>
                  </a:lnTo>
                  <a:lnTo>
                    <a:pt x="1790" y="2426"/>
                  </a:lnTo>
                  <a:lnTo>
                    <a:pt x="1512" y="2545"/>
                  </a:lnTo>
                  <a:lnTo>
                    <a:pt x="1114" y="2624"/>
                  </a:lnTo>
                  <a:lnTo>
                    <a:pt x="915" y="2664"/>
                  </a:lnTo>
                  <a:lnTo>
                    <a:pt x="637" y="27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42"/>
            <p:cNvSpPr/>
            <p:nvPr/>
          </p:nvSpPr>
          <p:spPr>
            <a:xfrm>
              <a:off x="280850" y="2357025"/>
              <a:ext cx="163050" cy="300200"/>
            </a:xfrm>
            <a:custGeom>
              <a:avLst/>
              <a:gdLst/>
              <a:ahLst/>
              <a:cxnLst/>
              <a:rect l="l" t="t" r="r" b="b"/>
              <a:pathLst>
                <a:path w="6522" h="12008" fill="none" extrusionOk="0">
                  <a:moveTo>
                    <a:pt x="3937" y="0"/>
                  </a:moveTo>
                  <a:lnTo>
                    <a:pt x="3937" y="0"/>
                  </a:lnTo>
                  <a:lnTo>
                    <a:pt x="3619" y="40"/>
                  </a:lnTo>
                  <a:lnTo>
                    <a:pt x="3340" y="159"/>
                  </a:lnTo>
                  <a:lnTo>
                    <a:pt x="3340" y="159"/>
                  </a:lnTo>
                  <a:lnTo>
                    <a:pt x="3102" y="279"/>
                  </a:lnTo>
                  <a:lnTo>
                    <a:pt x="2903" y="477"/>
                  </a:lnTo>
                  <a:lnTo>
                    <a:pt x="2903" y="477"/>
                  </a:lnTo>
                  <a:lnTo>
                    <a:pt x="2386" y="1233"/>
                  </a:lnTo>
                  <a:lnTo>
                    <a:pt x="1750" y="2227"/>
                  </a:lnTo>
                  <a:lnTo>
                    <a:pt x="1432" y="2823"/>
                  </a:lnTo>
                  <a:lnTo>
                    <a:pt x="1154" y="3420"/>
                  </a:lnTo>
                  <a:lnTo>
                    <a:pt x="836" y="4056"/>
                  </a:lnTo>
                  <a:lnTo>
                    <a:pt x="597" y="4771"/>
                  </a:lnTo>
                  <a:lnTo>
                    <a:pt x="358" y="5487"/>
                  </a:lnTo>
                  <a:lnTo>
                    <a:pt x="199" y="6242"/>
                  </a:lnTo>
                  <a:lnTo>
                    <a:pt x="40" y="7038"/>
                  </a:lnTo>
                  <a:lnTo>
                    <a:pt x="1" y="7833"/>
                  </a:lnTo>
                  <a:lnTo>
                    <a:pt x="1" y="8628"/>
                  </a:lnTo>
                  <a:lnTo>
                    <a:pt x="80" y="9463"/>
                  </a:lnTo>
                  <a:lnTo>
                    <a:pt x="279" y="10298"/>
                  </a:lnTo>
                  <a:lnTo>
                    <a:pt x="398" y="10735"/>
                  </a:lnTo>
                  <a:lnTo>
                    <a:pt x="557" y="11133"/>
                  </a:lnTo>
                  <a:lnTo>
                    <a:pt x="557" y="11133"/>
                  </a:lnTo>
                  <a:lnTo>
                    <a:pt x="637" y="11332"/>
                  </a:lnTo>
                  <a:lnTo>
                    <a:pt x="796" y="11530"/>
                  </a:lnTo>
                  <a:lnTo>
                    <a:pt x="955" y="11650"/>
                  </a:lnTo>
                  <a:lnTo>
                    <a:pt x="1114" y="11809"/>
                  </a:lnTo>
                  <a:lnTo>
                    <a:pt x="1313" y="11888"/>
                  </a:lnTo>
                  <a:lnTo>
                    <a:pt x="1512" y="11968"/>
                  </a:lnTo>
                  <a:lnTo>
                    <a:pt x="1710" y="12008"/>
                  </a:lnTo>
                  <a:lnTo>
                    <a:pt x="1909" y="12008"/>
                  </a:lnTo>
                  <a:lnTo>
                    <a:pt x="1909" y="12008"/>
                  </a:lnTo>
                  <a:lnTo>
                    <a:pt x="2148" y="12008"/>
                  </a:lnTo>
                  <a:lnTo>
                    <a:pt x="2386" y="11968"/>
                  </a:lnTo>
                  <a:lnTo>
                    <a:pt x="2585" y="11888"/>
                  </a:lnTo>
                  <a:lnTo>
                    <a:pt x="2744" y="11729"/>
                  </a:lnTo>
                  <a:lnTo>
                    <a:pt x="2744" y="11729"/>
                  </a:lnTo>
                  <a:lnTo>
                    <a:pt x="3499" y="11093"/>
                  </a:lnTo>
                  <a:lnTo>
                    <a:pt x="4136" y="10417"/>
                  </a:lnTo>
                  <a:lnTo>
                    <a:pt x="4692" y="9702"/>
                  </a:lnTo>
                  <a:lnTo>
                    <a:pt x="5130" y="8986"/>
                  </a:lnTo>
                  <a:lnTo>
                    <a:pt x="5527" y="8270"/>
                  </a:lnTo>
                  <a:lnTo>
                    <a:pt x="5806" y="7515"/>
                  </a:lnTo>
                  <a:lnTo>
                    <a:pt x="6084" y="6799"/>
                  </a:lnTo>
                  <a:lnTo>
                    <a:pt x="6243" y="6083"/>
                  </a:lnTo>
                  <a:lnTo>
                    <a:pt x="6362" y="5368"/>
                  </a:lnTo>
                  <a:lnTo>
                    <a:pt x="6481" y="4692"/>
                  </a:lnTo>
                  <a:lnTo>
                    <a:pt x="6521" y="4016"/>
                  </a:lnTo>
                  <a:lnTo>
                    <a:pt x="6521" y="3420"/>
                  </a:lnTo>
                  <a:lnTo>
                    <a:pt x="6521" y="2863"/>
                  </a:lnTo>
                  <a:lnTo>
                    <a:pt x="6481" y="2346"/>
                  </a:lnTo>
                  <a:lnTo>
                    <a:pt x="6362" y="1471"/>
                  </a:lnTo>
                  <a:lnTo>
                    <a:pt x="6362" y="1471"/>
                  </a:lnTo>
                  <a:lnTo>
                    <a:pt x="6283" y="1193"/>
                  </a:lnTo>
                  <a:lnTo>
                    <a:pt x="6283" y="1193"/>
                  </a:lnTo>
                  <a:lnTo>
                    <a:pt x="6124" y="955"/>
                  </a:lnTo>
                  <a:lnTo>
                    <a:pt x="5925" y="716"/>
                  </a:lnTo>
                  <a:lnTo>
                    <a:pt x="5686" y="557"/>
                  </a:lnTo>
                  <a:lnTo>
                    <a:pt x="5408" y="438"/>
                  </a:lnTo>
                  <a:lnTo>
                    <a:pt x="4414" y="80"/>
                  </a:lnTo>
                  <a:lnTo>
                    <a:pt x="4414" y="80"/>
                  </a:lnTo>
                  <a:lnTo>
                    <a:pt x="4175" y="40"/>
                  </a:lnTo>
                  <a:lnTo>
                    <a:pt x="39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42"/>
            <p:cNvSpPr/>
            <p:nvPr/>
          </p:nvSpPr>
          <p:spPr>
            <a:xfrm>
              <a:off x="352425" y="2567750"/>
              <a:ext cx="22875" cy="21875"/>
            </a:xfrm>
            <a:custGeom>
              <a:avLst/>
              <a:gdLst/>
              <a:ahLst/>
              <a:cxnLst/>
              <a:rect l="l" t="t" r="r" b="b"/>
              <a:pathLst>
                <a:path w="915" h="875" extrusionOk="0">
                  <a:moveTo>
                    <a:pt x="318" y="0"/>
                  </a:moveTo>
                  <a:lnTo>
                    <a:pt x="199" y="80"/>
                  </a:lnTo>
                  <a:lnTo>
                    <a:pt x="80" y="159"/>
                  </a:lnTo>
                  <a:lnTo>
                    <a:pt x="40" y="279"/>
                  </a:lnTo>
                  <a:lnTo>
                    <a:pt x="0" y="477"/>
                  </a:lnTo>
                  <a:lnTo>
                    <a:pt x="40" y="636"/>
                  </a:lnTo>
                  <a:lnTo>
                    <a:pt x="159" y="756"/>
                  </a:lnTo>
                  <a:lnTo>
                    <a:pt x="318" y="875"/>
                  </a:lnTo>
                  <a:lnTo>
                    <a:pt x="597" y="875"/>
                  </a:lnTo>
                  <a:lnTo>
                    <a:pt x="716" y="795"/>
                  </a:lnTo>
                  <a:lnTo>
                    <a:pt x="796" y="716"/>
                  </a:lnTo>
                  <a:lnTo>
                    <a:pt x="875" y="597"/>
                  </a:lnTo>
                  <a:lnTo>
                    <a:pt x="915" y="398"/>
                  </a:lnTo>
                  <a:lnTo>
                    <a:pt x="835" y="239"/>
                  </a:lnTo>
                  <a:lnTo>
                    <a:pt x="756" y="80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42"/>
            <p:cNvSpPr/>
            <p:nvPr/>
          </p:nvSpPr>
          <p:spPr>
            <a:xfrm>
              <a:off x="352425" y="2567750"/>
              <a:ext cx="22875" cy="21875"/>
            </a:xfrm>
            <a:custGeom>
              <a:avLst/>
              <a:gdLst/>
              <a:ahLst/>
              <a:cxnLst/>
              <a:rect l="l" t="t" r="r" b="b"/>
              <a:pathLst>
                <a:path w="915" h="875" fill="none" extrusionOk="0">
                  <a:moveTo>
                    <a:pt x="438" y="0"/>
                  </a:moveTo>
                  <a:lnTo>
                    <a:pt x="438" y="0"/>
                  </a:lnTo>
                  <a:lnTo>
                    <a:pt x="318" y="0"/>
                  </a:lnTo>
                  <a:lnTo>
                    <a:pt x="199" y="80"/>
                  </a:lnTo>
                  <a:lnTo>
                    <a:pt x="80" y="159"/>
                  </a:lnTo>
                  <a:lnTo>
                    <a:pt x="40" y="279"/>
                  </a:lnTo>
                  <a:lnTo>
                    <a:pt x="40" y="279"/>
                  </a:lnTo>
                  <a:lnTo>
                    <a:pt x="0" y="477"/>
                  </a:lnTo>
                  <a:lnTo>
                    <a:pt x="40" y="636"/>
                  </a:lnTo>
                  <a:lnTo>
                    <a:pt x="159" y="756"/>
                  </a:lnTo>
                  <a:lnTo>
                    <a:pt x="318" y="875"/>
                  </a:lnTo>
                  <a:lnTo>
                    <a:pt x="318" y="875"/>
                  </a:lnTo>
                  <a:lnTo>
                    <a:pt x="438" y="875"/>
                  </a:lnTo>
                  <a:lnTo>
                    <a:pt x="438" y="875"/>
                  </a:lnTo>
                  <a:lnTo>
                    <a:pt x="597" y="875"/>
                  </a:lnTo>
                  <a:lnTo>
                    <a:pt x="716" y="795"/>
                  </a:lnTo>
                  <a:lnTo>
                    <a:pt x="796" y="716"/>
                  </a:lnTo>
                  <a:lnTo>
                    <a:pt x="875" y="597"/>
                  </a:lnTo>
                  <a:lnTo>
                    <a:pt x="875" y="597"/>
                  </a:lnTo>
                  <a:lnTo>
                    <a:pt x="915" y="398"/>
                  </a:lnTo>
                  <a:lnTo>
                    <a:pt x="835" y="239"/>
                  </a:lnTo>
                  <a:lnTo>
                    <a:pt x="756" y="80"/>
                  </a:lnTo>
                  <a:lnTo>
                    <a:pt x="597" y="0"/>
                  </a:lnTo>
                  <a:lnTo>
                    <a:pt x="597" y="0"/>
                  </a:lnTo>
                  <a:lnTo>
                    <a:pt x="43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42"/>
            <p:cNvSpPr/>
            <p:nvPr/>
          </p:nvSpPr>
          <p:spPr>
            <a:xfrm>
              <a:off x="342475" y="2443500"/>
              <a:ext cx="47750" cy="67600"/>
            </a:xfrm>
            <a:custGeom>
              <a:avLst/>
              <a:gdLst/>
              <a:ahLst/>
              <a:cxnLst/>
              <a:rect l="l" t="t" r="r" b="b"/>
              <a:pathLst>
                <a:path w="1910" h="2704" extrusionOk="0">
                  <a:moveTo>
                    <a:pt x="478" y="0"/>
                  </a:moveTo>
                  <a:lnTo>
                    <a:pt x="319" y="239"/>
                  </a:lnTo>
                  <a:lnTo>
                    <a:pt x="239" y="477"/>
                  </a:lnTo>
                  <a:lnTo>
                    <a:pt x="80" y="915"/>
                  </a:lnTo>
                  <a:lnTo>
                    <a:pt x="1" y="1352"/>
                  </a:lnTo>
                  <a:lnTo>
                    <a:pt x="1" y="1750"/>
                  </a:lnTo>
                  <a:lnTo>
                    <a:pt x="40" y="2108"/>
                  </a:lnTo>
                  <a:lnTo>
                    <a:pt x="80" y="2386"/>
                  </a:lnTo>
                  <a:lnTo>
                    <a:pt x="120" y="2624"/>
                  </a:lnTo>
                  <a:lnTo>
                    <a:pt x="398" y="2664"/>
                  </a:lnTo>
                  <a:lnTo>
                    <a:pt x="637" y="2704"/>
                  </a:lnTo>
                  <a:lnTo>
                    <a:pt x="915" y="2664"/>
                  </a:lnTo>
                  <a:lnTo>
                    <a:pt x="1114" y="2624"/>
                  </a:lnTo>
                  <a:lnTo>
                    <a:pt x="1512" y="2545"/>
                  </a:lnTo>
                  <a:lnTo>
                    <a:pt x="1790" y="2426"/>
                  </a:lnTo>
                  <a:lnTo>
                    <a:pt x="1909" y="2386"/>
                  </a:lnTo>
                  <a:lnTo>
                    <a:pt x="1710" y="1710"/>
                  </a:lnTo>
                  <a:lnTo>
                    <a:pt x="1472" y="1193"/>
                  </a:lnTo>
                  <a:lnTo>
                    <a:pt x="1233" y="796"/>
                  </a:lnTo>
                  <a:lnTo>
                    <a:pt x="995" y="477"/>
                  </a:lnTo>
                  <a:lnTo>
                    <a:pt x="796" y="239"/>
                  </a:lnTo>
                  <a:lnTo>
                    <a:pt x="637" y="80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2"/>
            <p:cNvSpPr/>
            <p:nvPr/>
          </p:nvSpPr>
          <p:spPr>
            <a:xfrm>
              <a:off x="342475" y="2443500"/>
              <a:ext cx="47750" cy="67600"/>
            </a:xfrm>
            <a:custGeom>
              <a:avLst/>
              <a:gdLst/>
              <a:ahLst/>
              <a:cxnLst/>
              <a:rect l="l" t="t" r="r" b="b"/>
              <a:pathLst>
                <a:path w="1910" h="2704" fill="none" extrusionOk="0">
                  <a:moveTo>
                    <a:pt x="478" y="0"/>
                  </a:moveTo>
                  <a:lnTo>
                    <a:pt x="478" y="0"/>
                  </a:lnTo>
                  <a:lnTo>
                    <a:pt x="319" y="239"/>
                  </a:lnTo>
                  <a:lnTo>
                    <a:pt x="239" y="477"/>
                  </a:lnTo>
                  <a:lnTo>
                    <a:pt x="80" y="915"/>
                  </a:lnTo>
                  <a:lnTo>
                    <a:pt x="1" y="1352"/>
                  </a:lnTo>
                  <a:lnTo>
                    <a:pt x="1" y="1750"/>
                  </a:lnTo>
                  <a:lnTo>
                    <a:pt x="40" y="2108"/>
                  </a:lnTo>
                  <a:lnTo>
                    <a:pt x="80" y="2386"/>
                  </a:lnTo>
                  <a:lnTo>
                    <a:pt x="120" y="2624"/>
                  </a:lnTo>
                  <a:lnTo>
                    <a:pt x="120" y="2624"/>
                  </a:lnTo>
                  <a:lnTo>
                    <a:pt x="398" y="2664"/>
                  </a:lnTo>
                  <a:lnTo>
                    <a:pt x="637" y="2704"/>
                  </a:lnTo>
                  <a:lnTo>
                    <a:pt x="637" y="2704"/>
                  </a:lnTo>
                  <a:lnTo>
                    <a:pt x="915" y="2664"/>
                  </a:lnTo>
                  <a:lnTo>
                    <a:pt x="1114" y="2624"/>
                  </a:lnTo>
                  <a:lnTo>
                    <a:pt x="1512" y="2545"/>
                  </a:lnTo>
                  <a:lnTo>
                    <a:pt x="1790" y="2426"/>
                  </a:lnTo>
                  <a:lnTo>
                    <a:pt x="1909" y="2386"/>
                  </a:lnTo>
                  <a:lnTo>
                    <a:pt x="1909" y="2386"/>
                  </a:lnTo>
                  <a:lnTo>
                    <a:pt x="1710" y="1710"/>
                  </a:lnTo>
                  <a:lnTo>
                    <a:pt x="1472" y="1193"/>
                  </a:lnTo>
                  <a:lnTo>
                    <a:pt x="1233" y="796"/>
                  </a:lnTo>
                  <a:lnTo>
                    <a:pt x="995" y="477"/>
                  </a:lnTo>
                  <a:lnTo>
                    <a:pt x="796" y="239"/>
                  </a:lnTo>
                  <a:lnTo>
                    <a:pt x="637" y="80"/>
                  </a:lnTo>
                  <a:lnTo>
                    <a:pt x="47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2" name="Google Shape;262;p42"/>
          <p:cNvGrpSpPr/>
          <p:nvPr/>
        </p:nvGrpSpPr>
        <p:grpSpPr>
          <a:xfrm>
            <a:off x="7641775" y="3570650"/>
            <a:ext cx="1047700" cy="1116250"/>
            <a:chOff x="2204200" y="3437475"/>
            <a:chExt cx="1047700" cy="1116250"/>
          </a:xfrm>
        </p:grpSpPr>
        <p:sp>
          <p:nvSpPr>
            <p:cNvPr id="263" name="Google Shape;263;p42"/>
            <p:cNvSpPr/>
            <p:nvPr/>
          </p:nvSpPr>
          <p:spPr>
            <a:xfrm>
              <a:off x="2322500" y="4012975"/>
              <a:ext cx="207750" cy="212750"/>
            </a:xfrm>
            <a:custGeom>
              <a:avLst/>
              <a:gdLst/>
              <a:ahLst/>
              <a:cxnLst/>
              <a:rect l="l" t="t" r="r" b="b"/>
              <a:pathLst>
                <a:path w="8310" h="8510" extrusionOk="0">
                  <a:moveTo>
                    <a:pt x="4533" y="1"/>
                  </a:moveTo>
                  <a:lnTo>
                    <a:pt x="4016" y="41"/>
                  </a:lnTo>
                  <a:lnTo>
                    <a:pt x="3499" y="81"/>
                  </a:lnTo>
                  <a:lnTo>
                    <a:pt x="2942" y="200"/>
                  </a:lnTo>
                  <a:lnTo>
                    <a:pt x="2386" y="399"/>
                  </a:lnTo>
                  <a:lnTo>
                    <a:pt x="1789" y="677"/>
                  </a:lnTo>
                  <a:lnTo>
                    <a:pt x="1193" y="995"/>
                  </a:lnTo>
                  <a:lnTo>
                    <a:pt x="597" y="1432"/>
                  </a:lnTo>
                  <a:lnTo>
                    <a:pt x="0" y="1989"/>
                  </a:lnTo>
                  <a:lnTo>
                    <a:pt x="239" y="2148"/>
                  </a:lnTo>
                  <a:lnTo>
                    <a:pt x="477" y="2307"/>
                  </a:lnTo>
                  <a:lnTo>
                    <a:pt x="875" y="2506"/>
                  </a:lnTo>
                  <a:lnTo>
                    <a:pt x="1352" y="2744"/>
                  </a:lnTo>
                  <a:lnTo>
                    <a:pt x="1948" y="2903"/>
                  </a:lnTo>
                  <a:lnTo>
                    <a:pt x="2704" y="3023"/>
                  </a:lnTo>
                  <a:lnTo>
                    <a:pt x="3101" y="3062"/>
                  </a:lnTo>
                  <a:lnTo>
                    <a:pt x="4056" y="3062"/>
                  </a:lnTo>
                  <a:lnTo>
                    <a:pt x="4612" y="3023"/>
                  </a:lnTo>
                  <a:lnTo>
                    <a:pt x="5169" y="2903"/>
                  </a:lnTo>
                  <a:lnTo>
                    <a:pt x="5805" y="2784"/>
                  </a:lnTo>
                  <a:lnTo>
                    <a:pt x="5407" y="3420"/>
                  </a:lnTo>
                  <a:lnTo>
                    <a:pt x="5089" y="4017"/>
                  </a:lnTo>
                  <a:lnTo>
                    <a:pt x="4851" y="4573"/>
                  </a:lnTo>
                  <a:lnTo>
                    <a:pt x="4652" y="5130"/>
                  </a:lnTo>
                  <a:lnTo>
                    <a:pt x="4493" y="5647"/>
                  </a:lnTo>
                  <a:lnTo>
                    <a:pt x="4414" y="6124"/>
                  </a:lnTo>
                  <a:lnTo>
                    <a:pt x="4334" y="6521"/>
                  </a:lnTo>
                  <a:lnTo>
                    <a:pt x="4334" y="6919"/>
                  </a:lnTo>
                  <a:lnTo>
                    <a:pt x="4334" y="7277"/>
                  </a:lnTo>
                  <a:lnTo>
                    <a:pt x="4374" y="7595"/>
                  </a:lnTo>
                  <a:lnTo>
                    <a:pt x="4453" y="8112"/>
                  </a:lnTo>
                  <a:lnTo>
                    <a:pt x="4533" y="8390"/>
                  </a:lnTo>
                  <a:lnTo>
                    <a:pt x="4573" y="8509"/>
                  </a:lnTo>
                  <a:lnTo>
                    <a:pt x="5089" y="8231"/>
                  </a:lnTo>
                  <a:lnTo>
                    <a:pt x="5567" y="7953"/>
                  </a:lnTo>
                  <a:lnTo>
                    <a:pt x="5964" y="7674"/>
                  </a:lnTo>
                  <a:lnTo>
                    <a:pt x="6362" y="7356"/>
                  </a:lnTo>
                  <a:lnTo>
                    <a:pt x="6680" y="7038"/>
                  </a:lnTo>
                  <a:lnTo>
                    <a:pt x="6998" y="6681"/>
                  </a:lnTo>
                  <a:lnTo>
                    <a:pt x="7236" y="6362"/>
                  </a:lnTo>
                  <a:lnTo>
                    <a:pt x="7475" y="6005"/>
                  </a:lnTo>
                  <a:lnTo>
                    <a:pt x="7674" y="5647"/>
                  </a:lnTo>
                  <a:lnTo>
                    <a:pt x="7833" y="5329"/>
                  </a:lnTo>
                  <a:lnTo>
                    <a:pt x="8071" y="4653"/>
                  </a:lnTo>
                  <a:lnTo>
                    <a:pt x="8230" y="4056"/>
                  </a:lnTo>
                  <a:lnTo>
                    <a:pt x="8310" y="3500"/>
                  </a:lnTo>
                  <a:lnTo>
                    <a:pt x="7992" y="3420"/>
                  </a:lnTo>
                  <a:lnTo>
                    <a:pt x="7714" y="3221"/>
                  </a:lnTo>
                  <a:lnTo>
                    <a:pt x="7435" y="3023"/>
                  </a:lnTo>
                  <a:lnTo>
                    <a:pt x="7157" y="2744"/>
                  </a:lnTo>
                  <a:lnTo>
                    <a:pt x="6401" y="1631"/>
                  </a:lnTo>
                  <a:lnTo>
                    <a:pt x="6203" y="1273"/>
                  </a:lnTo>
                  <a:lnTo>
                    <a:pt x="6083" y="915"/>
                  </a:lnTo>
                  <a:lnTo>
                    <a:pt x="6044" y="558"/>
                  </a:lnTo>
                  <a:lnTo>
                    <a:pt x="6083" y="200"/>
                  </a:lnTo>
                  <a:lnTo>
                    <a:pt x="5407" y="81"/>
                  </a:lnTo>
                  <a:lnTo>
                    <a:pt x="4970" y="1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2"/>
            <p:cNvSpPr/>
            <p:nvPr/>
          </p:nvSpPr>
          <p:spPr>
            <a:xfrm>
              <a:off x="2322500" y="4012975"/>
              <a:ext cx="207750" cy="212750"/>
            </a:xfrm>
            <a:custGeom>
              <a:avLst/>
              <a:gdLst/>
              <a:ahLst/>
              <a:cxnLst/>
              <a:rect l="l" t="t" r="r" b="b"/>
              <a:pathLst>
                <a:path w="8310" h="8510" fill="none" extrusionOk="0">
                  <a:moveTo>
                    <a:pt x="4533" y="1"/>
                  </a:moveTo>
                  <a:lnTo>
                    <a:pt x="4533" y="1"/>
                  </a:lnTo>
                  <a:lnTo>
                    <a:pt x="4016" y="41"/>
                  </a:lnTo>
                  <a:lnTo>
                    <a:pt x="3499" y="81"/>
                  </a:lnTo>
                  <a:lnTo>
                    <a:pt x="2942" y="200"/>
                  </a:lnTo>
                  <a:lnTo>
                    <a:pt x="2386" y="399"/>
                  </a:lnTo>
                  <a:lnTo>
                    <a:pt x="1789" y="677"/>
                  </a:lnTo>
                  <a:lnTo>
                    <a:pt x="1193" y="995"/>
                  </a:lnTo>
                  <a:lnTo>
                    <a:pt x="597" y="1432"/>
                  </a:lnTo>
                  <a:lnTo>
                    <a:pt x="0" y="1989"/>
                  </a:lnTo>
                  <a:lnTo>
                    <a:pt x="0" y="1989"/>
                  </a:lnTo>
                  <a:lnTo>
                    <a:pt x="239" y="2148"/>
                  </a:lnTo>
                  <a:lnTo>
                    <a:pt x="477" y="2307"/>
                  </a:lnTo>
                  <a:lnTo>
                    <a:pt x="875" y="2506"/>
                  </a:lnTo>
                  <a:lnTo>
                    <a:pt x="1352" y="2744"/>
                  </a:lnTo>
                  <a:lnTo>
                    <a:pt x="1948" y="2903"/>
                  </a:lnTo>
                  <a:lnTo>
                    <a:pt x="2704" y="3023"/>
                  </a:lnTo>
                  <a:lnTo>
                    <a:pt x="3101" y="3062"/>
                  </a:lnTo>
                  <a:lnTo>
                    <a:pt x="3539" y="3062"/>
                  </a:lnTo>
                  <a:lnTo>
                    <a:pt x="3539" y="3062"/>
                  </a:lnTo>
                  <a:lnTo>
                    <a:pt x="4056" y="3062"/>
                  </a:lnTo>
                  <a:lnTo>
                    <a:pt x="4612" y="3023"/>
                  </a:lnTo>
                  <a:lnTo>
                    <a:pt x="5169" y="2903"/>
                  </a:lnTo>
                  <a:lnTo>
                    <a:pt x="5805" y="2784"/>
                  </a:lnTo>
                  <a:lnTo>
                    <a:pt x="5805" y="2784"/>
                  </a:lnTo>
                  <a:lnTo>
                    <a:pt x="5407" y="3420"/>
                  </a:lnTo>
                  <a:lnTo>
                    <a:pt x="5089" y="4017"/>
                  </a:lnTo>
                  <a:lnTo>
                    <a:pt x="4851" y="4573"/>
                  </a:lnTo>
                  <a:lnTo>
                    <a:pt x="4652" y="5130"/>
                  </a:lnTo>
                  <a:lnTo>
                    <a:pt x="4493" y="5647"/>
                  </a:lnTo>
                  <a:lnTo>
                    <a:pt x="4414" y="6124"/>
                  </a:lnTo>
                  <a:lnTo>
                    <a:pt x="4334" y="6521"/>
                  </a:lnTo>
                  <a:lnTo>
                    <a:pt x="4334" y="6919"/>
                  </a:lnTo>
                  <a:lnTo>
                    <a:pt x="4334" y="7277"/>
                  </a:lnTo>
                  <a:lnTo>
                    <a:pt x="4374" y="7595"/>
                  </a:lnTo>
                  <a:lnTo>
                    <a:pt x="4453" y="8112"/>
                  </a:lnTo>
                  <a:lnTo>
                    <a:pt x="4533" y="8390"/>
                  </a:lnTo>
                  <a:lnTo>
                    <a:pt x="4573" y="8509"/>
                  </a:lnTo>
                  <a:lnTo>
                    <a:pt x="4573" y="8509"/>
                  </a:lnTo>
                  <a:lnTo>
                    <a:pt x="5089" y="8231"/>
                  </a:lnTo>
                  <a:lnTo>
                    <a:pt x="5567" y="7953"/>
                  </a:lnTo>
                  <a:lnTo>
                    <a:pt x="5964" y="7674"/>
                  </a:lnTo>
                  <a:lnTo>
                    <a:pt x="6362" y="7356"/>
                  </a:lnTo>
                  <a:lnTo>
                    <a:pt x="6680" y="7038"/>
                  </a:lnTo>
                  <a:lnTo>
                    <a:pt x="6998" y="6681"/>
                  </a:lnTo>
                  <a:lnTo>
                    <a:pt x="7236" y="6362"/>
                  </a:lnTo>
                  <a:lnTo>
                    <a:pt x="7475" y="6005"/>
                  </a:lnTo>
                  <a:lnTo>
                    <a:pt x="7674" y="5647"/>
                  </a:lnTo>
                  <a:lnTo>
                    <a:pt x="7833" y="5329"/>
                  </a:lnTo>
                  <a:lnTo>
                    <a:pt x="8071" y="4653"/>
                  </a:lnTo>
                  <a:lnTo>
                    <a:pt x="8230" y="4056"/>
                  </a:lnTo>
                  <a:lnTo>
                    <a:pt x="8310" y="3500"/>
                  </a:lnTo>
                  <a:lnTo>
                    <a:pt x="8310" y="3500"/>
                  </a:lnTo>
                  <a:lnTo>
                    <a:pt x="7992" y="3420"/>
                  </a:lnTo>
                  <a:lnTo>
                    <a:pt x="7714" y="3221"/>
                  </a:lnTo>
                  <a:lnTo>
                    <a:pt x="7435" y="3023"/>
                  </a:lnTo>
                  <a:lnTo>
                    <a:pt x="7157" y="2744"/>
                  </a:lnTo>
                  <a:lnTo>
                    <a:pt x="6401" y="1631"/>
                  </a:lnTo>
                  <a:lnTo>
                    <a:pt x="6401" y="1631"/>
                  </a:lnTo>
                  <a:lnTo>
                    <a:pt x="6203" y="1273"/>
                  </a:lnTo>
                  <a:lnTo>
                    <a:pt x="6083" y="915"/>
                  </a:lnTo>
                  <a:lnTo>
                    <a:pt x="6044" y="558"/>
                  </a:lnTo>
                  <a:lnTo>
                    <a:pt x="6083" y="200"/>
                  </a:lnTo>
                  <a:lnTo>
                    <a:pt x="6083" y="200"/>
                  </a:lnTo>
                  <a:lnTo>
                    <a:pt x="5407" y="81"/>
                  </a:lnTo>
                  <a:lnTo>
                    <a:pt x="4970" y="1"/>
                  </a:lnTo>
                  <a:lnTo>
                    <a:pt x="45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2"/>
            <p:cNvSpPr/>
            <p:nvPr/>
          </p:nvSpPr>
          <p:spPr>
            <a:xfrm>
              <a:off x="2473575" y="3812200"/>
              <a:ext cx="339975" cy="289275"/>
            </a:xfrm>
            <a:custGeom>
              <a:avLst/>
              <a:gdLst/>
              <a:ahLst/>
              <a:cxnLst/>
              <a:rect l="l" t="t" r="r" b="b"/>
              <a:pathLst>
                <a:path w="13599" h="11571" extrusionOk="0">
                  <a:moveTo>
                    <a:pt x="9106" y="1989"/>
                  </a:moveTo>
                  <a:lnTo>
                    <a:pt x="9225" y="2068"/>
                  </a:lnTo>
                  <a:lnTo>
                    <a:pt x="9344" y="2148"/>
                  </a:lnTo>
                  <a:lnTo>
                    <a:pt x="9424" y="2227"/>
                  </a:lnTo>
                  <a:lnTo>
                    <a:pt x="9543" y="2466"/>
                  </a:lnTo>
                  <a:lnTo>
                    <a:pt x="9543" y="2665"/>
                  </a:lnTo>
                  <a:lnTo>
                    <a:pt x="9463" y="2863"/>
                  </a:lnTo>
                  <a:lnTo>
                    <a:pt x="9304" y="3022"/>
                  </a:lnTo>
                  <a:lnTo>
                    <a:pt x="9145" y="3102"/>
                  </a:lnTo>
                  <a:lnTo>
                    <a:pt x="8986" y="3142"/>
                  </a:lnTo>
                  <a:lnTo>
                    <a:pt x="8827" y="3142"/>
                  </a:lnTo>
                  <a:lnTo>
                    <a:pt x="8708" y="3102"/>
                  </a:lnTo>
                  <a:lnTo>
                    <a:pt x="8589" y="3022"/>
                  </a:lnTo>
                  <a:lnTo>
                    <a:pt x="8509" y="2903"/>
                  </a:lnTo>
                  <a:lnTo>
                    <a:pt x="8390" y="2704"/>
                  </a:lnTo>
                  <a:lnTo>
                    <a:pt x="8390" y="2466"/>
                  </a:lnTo>
                  <a:lnTo>
                    <a:pt x="8469" y="2267"/>
                  </a:lnTo>
                  <a:lnTo>
                    <a:pt x="8628" y="2108"/>
                  </a:lnTo>
                  <a:lnTo>
                    <a:pt x="8787" y="2028"/>
                  </a:lnTo>
                  <a:lnTo>
                    <a:pt x="8946" y="1989"/>
                  </a:lnTo>
                  <a:close/>
                  <a:moveTo>
                    <a:pt x="5567" y="4891"/>
                  </a:moveTo>
                  <a:lnTo>
                    <a:pt x="5805" y="4931"/>
                  </a:lnTo>
                  <a:lnTo>
                    <a:pt x="6322" y="5090"/>
                  </a:lnTo>
                  <a:lnTo>
                    <a:pt x="6640" y="5249"/>
                  </a:lnTo>
                  <a:lnTo>
                    <a:pt x="6959" y="5448"/>
                  </a:lnTo>
                  <a:lnTo>
                    <a:pt x="7277" y="5686"/>
                  </a:lnTo>
                  <a:lnTo>
                    <a:pt x="7595" y="5965"/>
                  </a:lnTo>
                  <a:lnTo>
                    <a:pt x="7475" y="6283"/>
                  </a:lnTo>
                  <a:lnTo>
                    <a:pt x="7316" y="6601"/>
                  </a:lnTo>
                  <a:lnTo>
                    <a:pt x="7078" y="6958"/>
                  </a:lnTo>
                  <a:lnTo>
                    <a:pt x="6760" y="7356"/>
                  </a:lnTo>
                  <a:lnTo>
                    <a:pt x="6362" y="7793"/>
                  </a:lnTo>
                  <a:lnTo>
                    <a:pt x="6124" y="7952"/>
                  </a:lnTo>
                  <a:lnTo>
                    <a:pt x="5845" y="8151"/>
                  </a:lnTo>
                  <a:lnTo>
                    <a:pt x="5567" y="8310"/>
                  </a:lnTo>
                  <a:lnTo>
                    <a:pt x="5249" y="8430"/>
                  </a:lnTo>
                  <a:lnTo>
                    <a:pt x="5169" y="8231"/>
                  </a:lnTo>
                  <a:lnTo>
                    <a:pt x="5090" y="7913"/>
                  </a:lnTo>
                  <a:lnTo>
                    <a:pt x="5050" y="7555"/>
                  </a:lnTo>
                  <a:lnTo>
                    <a:pt x="5050" y="7038"/>
                  </a:lnTo>
                  <a:lnTo>
                    <a:pt x="5130" y="6442"/>
                  </a:lnTo>
                  <a:lnTo>
                    <a:pt x="5289" y="5726"/>
                  </a:lnTo>
                  <a:lnTo>
                    <a:pt x="5408" y="5328"/>
                  </a:lnTo>
                  <a:lnTo>
                    <a:pt x="5567" y="4891"/>
                  </a:lnTo>
                  <a:close/>
                  <a:moveTo>
                    <a:pt x="11730" y="1"/>
                  </a:moveTo>
                  <a:lnTo>
                    <a:pt x="11093" y="40"/>
                  </a:lnTo>
                  <a:lnTo>
                    <a:pt x="10497" y="120"/>
                  </a:lnTo>
                  <a:lnTo>
                    <a:pt x="9861" y="239"/>
                  </a:lnTo>
                  <a:lnTo>
                    <a:pt x="9304" y="358"/>
                  </a:lnTo>
                  <a:lnTo>
                    <a:pt x="8748" y="478"/>
                  </a:lnTo>
                  <a:lnTo>
                    <a:pt x="8191" y="677"/>
                  </a:lnTo>
                  <a:lnTo>
                    <a:pt x="7674" y="836"/>
                  </a:lnTo>
                  <a:lnTo>
                    <a:pt x="7197" y="1034"/>
                  </a:lnTo>
                  <a:lnTo>
                    <a:pt x="6243" y="1511"/>
                  </a:lnTo>
                  <a:lnTo>
                    <a:pt x="5368" y="2028"/>
                  </a:lnTo>
                  <a:lnTo>
                    <a:pt x="4533" y="2625"/>
                  </a:lnTo>
                  <a:lnTo>
                    <a:pt x="3818" y="3221"/>
                  </a:lnTo>
                  <a:lnTo>
                    <a:pt x="3142" y="3857"/>
                  </a:lnTo>
                  <a:lnTo>
                    <a:pt x="2545" y="4493"/>
                  </a:lnTo>
                  <a:lnTo>
                    <a:pt x="1989" y="5130"/>
                  </a:lnTo>
                  <a:lnTo>
                    <a:pt x="1511" y="5726"/>
                  </a:lnTo>
                  <a:lnTo>
                    <a:pt x="1114" y="6322"/>
                  </a:lnTo>
                  <a:lnTo>
                    <a:pt x="756" y="6879"/>
                  </a:lnTo>
                  <a:lnTo>
                    <a:pt x="199" y="7833"/>
                  </a:lnTo>
                  <a:lnTo>
                    <a:pt x="120" y="8032"/>
                  </a:lnTo>
                  <a:lnTo>
                    <a:pt x="40" y="8231"/>
                  </a:lnTo>
                  <a:lnTo>
                    <a:pt x="1" y="8589"/>
                  </a:lnTo>
                  <a:lnTo>
                    <a:pt x="40" y="8946"/>
                  </a:lnTo>
                  <a:lnTo>
                    <a:pt x="160" y="9304"/>
                  </a:lnTo>
                  <a:lnTo>
                    <a:pt x="358" y="9662"/>
                  </a:lnTo>
                  <a:lnTo>
                    <a:pt x="1114" y="10775"/>
                  </a:lnTo>
                  <a:lnTo>
                    <a:pt x="1392" y="11054"/>
                  </a:lnTo>
                  <a:lnTo>
                    <a:pt x="1671" y="11252"/>
                  </a:lnTo>
                  <a:lnTo>
                    <a:pt x="1949" y="11451"/>
                  </a:lnTo>
                  <a:lnTo>
                    <a:pt x="2267" y="11531"/>
                  </a:lnTo>
                  <a:lnTo>
                    <a:pt x="2585" y="11571"/>
                  </a:lnTo>
                  <a:lnTo>
                    <a:pt x="2784" y="11531"/>
                  </a:lnTo>
                  <a:lnTo>
                    <a:pt x="2983" y="11491"/>
                  </a:lnTo>
                  <a:lnTo>
                    <a:pt x="4136" y="11133"/>
                  </a:lnTo>
                  <a:lnTo>
                    <a:pt x="4812" y="10895"/>
                  </a:lnTo>
                  <a:lnTo>
                    <a:pt x="5527" y="10577"/>
                  </a:lnTo>
                  <a:lnTo>
                    <a:pt x="6283" y="10258"/>
                  </a:lnTo>
                  <a:lnTo>
                    <a:pt x="7078" y="9861"/>
                  </a:lnTo>
                  <a:lnTo>
                    <a:pt x="7873" y="9384"/>
                  </a:lnTo>
                  <a:lnTo>
                    <a:pt x="8668" y="8867"/>
                  </a:lnTo>
                  <a:lnTo>
                    <a:pt x="9424" y="8310"/>
                  </a:lnTo>
                  <a:lnTo>
                    <a:pt x="10219" y="7634"/>
                  </a:lnTo>
                  <a:lnTo>
                    <a:pt x="10934" y="6958"/>
                  </a:lnTo>
                  <a:lnTo>
                    <a:pt x="11610" y="6163"/>
                  </a:lnTo>
                  <a:lnTo>
                    <a:pt x="11928" y="5766"/>
                  </a:lnTo>
                  <a:lnTo>
                    <a:pt x="12207" y="5328"/>
                  </a:lnTo>
                  <a:lnTo>
                    <a:pt x="12485" y="4851"/>
                  </a:lnTo>
                  <a:lnTo>
                    <a:pt x="12763" y="4374"/>
                  </a:lnTo>
                  <a:lnTo>
                    <a:pt x="13002" y="3897"/>
                  </a:lnTo>
                  <a:lnTo>
                    <a:pt x="13201" y="3380"/>
                  </a:lnTo>
                  <a:lnTo>
                    <a:pt x="13400" y="2863"/>
                  </a:lnTo>
                  <a:lnTo>
                    <a:pt x="13559" y="2307"/>
                  </a:lnTo>
                  <a:lnTo>
                    <a:pt x="13598" y="2108"/>
                  </a:lnTo>
                  <a:lnTo>
                    <a:pt x="13598" y="1909"/>
                  </a:lnTo>
                  <a:lnTo>
                    <a:pt x="13598" y="1671"/>
                  </a:lnTo>
                  <a:lnTo>
                    <a:pt x="13559" y="1472"/>
                  </a:lnTo>
                  <a:lnTo>
                    <a:pt x="13439" y="1114"/>
                  </a:lnTo>
                  <a:lnTo>
                    <a:pt x="13201" y="756"/>
                  </a:lnTo>
                  <a:lnTo>
                    <a:pt x="12922" y="438"/>
                  </a:lnTo>
                  <a:lnTo>
                    <a:pt x="12604" y="199"/>
                  </a:lnTo>
                  <a:lnTo>
                    <a:pt x="12406" y="120"/>
                  </a:lnTo>
                  <a:lnTo>
                    <a:pt x="12207" y="80"/>
                  </a:lnTo>
                  <a:lnTo>
                    <a:pt x="12008" y="40"/>
                  </a:lnTo>
                  <a:lnTo>
                    <a:pt x="11809" y="1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2"/>
            <p:cNvSpPr/>
            <p:nvPr/>
          </p:nvSpPr>
          <p:spPr>
            <a:xfrm>
              <a:off x="2599825" y="3934475"/>
              <a:ext cx="63625" cy="88475"/>
            </a:xfrm>
            <a:custGeom>
              <a:avLst/>
              <a:gdLst/>
              <a:ahLst/>
              <a:cxnLst/>
              <a:rect l="l" t="t" r="r" b="b"/>
              <a:pathLst>
                <a:path w="2545" h="3539" fill="none" extrusionOk="0">
                  <a:moveTo>
                    <a:pt x="199" y="3539"/>
                  </a:moveTo>
                  <a:lnTo>
                    <a:pt x="199" y="3539"/>
                  </a:lnTo>
                  <a:lnTo>
                    <a:pt x="119" y="3340"/>
                  </a:lnTo>
                  <a:lnTo>
                    <a:pt x="40" y="3022"/>
                  </a:lnTo>
                  <a:lnTo>
                    <a:pt x="0" y="2664"/>
                  </a:lnTo>
                  <a:lnTo>
                    <a:pt x="0" y="2147"/>
                  </a:lnTo>
                  <a:lnTo>
                    <a:pt x="80" y="1551"/>
                  </a:lnTo>
                  <a:lnTo>
                    <a:pt x="239" y="835"/>
                  </a:lnTo>
                  <a:lnTo>
                    <a:pt x="358" y="437"/>
                  </a:lnTo>
                  <a:lnTo>
                    <a:pt x="517" y="0"/>
                  </a:lnTo>
                  <a:lnTo>
                    <a:pt x="517" y="0"/>
                  </a:lnTo>
                  <a:lnTo>
                    <a:pt x="755" y="40"/>
                  </a:lnTo>
                  <a:lnTo>
                    <a:pt x="1272" y="199"/>
                  </a:lnTo>
                  <a:lnTo>
                    <a:pt x="1590" y="358"/>
                  </a:lnTo>
                  <a:lnTo>
                    <a:pt x="1909" y="557"/>
                  </a:lnTo>
                  <a:lnTo>
                    <a:pt x="2227" y="795"/>
                  </a:lnTo>
                  <a:lnTo>
                    <a:pt x="2545" y="1074"/>
                  </a:lnTo>
                  <a:lnTo>
                    <a:pt x="2545" y="1074"/>
                  </a:lnTo>
                  <a:lnTo>
                    <a:pt x="2425" y="1392"/>
                  </a:lnTo>
                  <a:lnTo>
                    <a:pt x="2266" y="1710"/>
                  </a:lnTo>
                  <a:lnTo>
                    <a:pt x="2028" y="2067"/>
                  </a:lnTo>
                  <a:lnTo>
                    <a:pt x="1710" y="2465"/>
                  </a:lnTo>
                  <a:lnTo>
                    <a:pt x="1312" y="2902"/>
                  </a:lnTo>
                  <a:lnTo>
                    <a:pt x="1074" y="3061"/>
                  </a:lnTo>
                  <a:lnTo>
                    <a:pt x="795" y="3260"/>
                  </a:lnTo>
                  <a:lnTo>
                    <a:pt x="517" y="3419"/>
                  </a:lnTo>
                  <a:lnTo>
                    <a:pt x="199" y="35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2"/>
            <p:cNvSpPr/>
            <p:nvPr/>
          </p:nvSpPr>
          <p:spPr>
            <a:xfrm>
              <a:off x="2683300" y="3861900"/>
              <a:ext cx="28850" cy="28850"/>
            </a:xfrm>
            <a:custGeom>
              <a:avLst/>
              <a:gdLst/>
              <a:ahLst/>
              <a:cxnLst/>
              <a:rect l="l" t="t" r="r" b="b"/>
              <a:pathLst>
                <a:path w="1154" h="1154" fill="none" extrusionOk="0">
                  <a:moveTo>
                    <a:pt x="597" y="1154"/>
                  </a:moveTo>
                  <a:lnTo>
                    <a:pt x="597" y="1154"/>
                  </a:lnTo>
                  <a:lnTo>
                    <a:pt x="438" y="1154"/>
                  </a:lnTo>
                  <a:lnTo>
                    <a:pt x="319" y="1114"/>
                  </a:lnTo>
                  <a:lnTo>
                    <a:pt x="200" y="1034"/>
                  </a:lnTo>
                  <a:lnTo>
                    <a:pt x="120" y="915"/>
                  </a:lnTo>
                  <a:lnTo>
                    <a:pt x="120" y="915"/>
                  </a:lnTo>
                  <a:lnTo>
                    <a:pt x="1" y="716"/>
                  </a:lnTo>
                  <a:lnTo>
                    <a:pt x="1" y="478"/>
                  </a:lnTo>
                  <a:lnTo>
                    <a:pt x="80" y="279"/>
                  </a:lnTo>
                  <a:lnTo>
                    <a:pt x="239" y="120"/>
                  </a:lnTo>
                  <a:lnTo>
                    <a:pt x="239" y="120"/>
                  </a:lnTo>
                  <a:lnTo>
                    <a:pt x="398" y="40"/>
                  </a:lnTo>
                  <a:lnTo>
                    <a:pt x="557" y="1"/>
                  </a:lnTo>
                  <a:lnTo>
                    <a:pt x="557" y="1"/>
                  </a:lnTo>
                  <a:lnTo>
                    <a:pt x="717" y="1"/>
                  </a:lnTo>
                  <a:lnTo>
                    <a:pt x="836" y="80"/>
                  </a:lnTo>
                  <a:lnTo>
                    <a:pt x="955" y="160"/>
                  </a:lnTo>
                  <a:lnTo>
                    <a:pt x="1035" y="239"/>
                  </a:lnTo>
                  <a:lnTo>
                    <a:pt x="1035" y="239"/>
                  </a:lnTo>
                  <a:lnTo>
                    <a:pt x="1154" y="478"/>
                  </a:lnTo>
                  <a:lnTo>
                    <a:pt x="1154" y="677"/>
                  </a:lnTo>
                  <a:lnTo>
                    <a:pt x="1074" y="875"/>
                  </a:lnTo>
                  <a:lnTo>
                    <a:pt x="915" y="1034"/>
                  </a:lnTo>
                  <a:lnTo>
                    <a:pt x="915" y="1034"/>
                  </a:lnTo>
                  <a:lnTo>
                    <a:pt x="756" y="1114"/>
                  </a:lnTo>
                  <a:lnTo>
                    <a:pt x="597" y="115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2"/>
            <p:cNvSpPr/>
            <p:nvPr/>
          </p:nvSpPr>
          <p:spPr>
            <a:xfrm>
              <a:off x="2473575" y="3812200"/>
              <a:ext cx="339975" cy="289275"/>
            </a:xfrm>
            <a:custGeom>
              <a:avLst/>
              <a:gdLst/>
              <a:ahLst/>
              <a:cxnLst/>
              <a:rect l="l" t="t" r="r" b="b"/>
              <a:pathLst>
                <a:path w="13599" h="11571" fill="none" extrusionOk="0">
                  <a:moveTo>
                    <a:pt x="11809" y="1"/>
                  </a:moveTo>
                  <a:lnTo>
                    <a:pt x="11809" y="1"/>
                  </a:lnTo>
                  <a:lnTo>
                    <a:pt x="11730" y="1"/>
                  </a:lnTo>
                  <a:lnTo>
                    <a:pt x="11730" y="1"/>
                  </a:lnTo>
                  <a:lnTo>
                    <a:pt x="11093" y="40"/>
                  </a:lnTo>
                  <a:lnTo>
                    <a:pt x="10497" y="120"/>
                  </a:lnTo>
                  <a:lnTo>
                    <a:pt x="9861" y="239"/>
                  </a:lnTo>
                  <a:lnTo>
                    <a:pt x="9304" y="358"/>
                  </a:lnTo>
                  <a:lnTo>
                    <a:pt x="8748" y="478"/>
                  </a:lnTo>
                  <a:lnTo>
                    <a:pt x="8191" y="677"/>
                  </a:lnTo>
                  <a:lnTo>
                    <a:pt x="7674" y="836"/>
                  </a:lnTo>
                  <a:lnTo>
                    <a:pt x="7197" y="1034"/>
                  </a:lnTo>
                  <a:lnTo>
                    <a:pt x="6243" y="1511"/>
                  </a:lnTo>
                  <a:lnTo>
                    <a:pt x="5368" y="2028"/>
                  </a:lnTo>
                  <a:lnTo>
                    <a:pt x="4533" y="2625"/>
                  </a:lnTo>
                  <a:lnTo>
                    <a:pt x="3818" y="3221"/>
                  </a:lnTo>
                  <a:lnTo>
                    <a:pt x="3142" y="3857"/>
                  </a:lnTo>
                  <a:lnTo>
                    <a:pt x="2545" y="4493"/>
                  </a:lnTo>
                  <a:lnTo>
                    <a:pt x="1989" y="5130"/>
                  </a:lnTo>
                  <a:lnTo>
                    <a:pt x="1511" y="5726"/>
                  </a:lnTo>
                  <a:lnTo>
                    <a:pt x="1114" y="6322"/>
                  </a:lnTo>
                  <a:lnTo>
                    <a:pt x="756" y="6879"/>
                  </a:lnTo>
                  <a:lnTo>
                    <a:pt x="199" y="7833"/>
                  </a:lnTo>
                  <a:lnTo>
                    <a:pt x="199" y="7833"/>
                  </a:lnTo>
                  <a:lnTo>
                    <a:pt x="120" y="8032"/>
                  </a:lnTo>
                  <a:lnTo>
                    <a:pt x="40" y="8231"/>
                  </a:lnTo>
                  <a:lnTo>
                    <a:pt x="40" y="8231"/>
                  </a:lnTo>
                  <a:lnTo>
                    <a:pt x="1" y="8589"/>
                  </a:lnTo>
                  <a:lnTo>
                    <a:pt x="40" y="8946"/>
                  </a:lnTo>
                  <a:lnTo>
                    <a:pt x="160" y="9304"/>
                  </a:lnTo>
                  <a:lnTo>
                    <a:pt x="358" y="9662"/>
                  </a:lnTo>
                  <a:lnTo>
                    <a:pt x="1114" y="10775"/>
                  </a:lnTo>
                  <a:lnTo>
                    <a:pt x="1114" y="10775"/>
                  </a:lnTo>
                  <a:lnTo>
                    <a:pt x="1392" y="11054"/>
                  </a:lnTo>
                  <a:lnTo>
                    <a:pt x="1671" y="11252"/>
                  </a:lnTo>
                  <a:lnTo>
                    <a:pt x="1949" y="11451"/>
                  </a:lnTo>
                  <a:lnTo>
                    <a:pt x="2267" y="11531"/>
                  </a:lnTo>
                  <a:lnTo>
                    <a:pt x="2267" y="11531"/>
                  </a:lnTo>
                  <a:lnTo>
                    <a:pt x="2585" y="11571"/>
                  </a:lnTo>
                  <a:lnTo>
                    <a:pt x="2585" y="11571"/>
                  </a:lnTo>
                  <a:lnTo>
                    <a:pt x="2784" y="11531"/>
                  </a:lnTo>
                  <a:lnTo>
                    <a:pt x="2983" y="11491"/>
                  </a:lnTo>
                  <a:lnTo>
                    <a:pt x="2983" y="11491"/>
                  </a:lnTo>
                  <a:lnTo>
                    <a:pt x="4136" y="11133"/>
                  </a:lnTo>
                  <a:lnTo>
                    <a:pt x="4812" y="10895"/>
                  </a:lnTo>
                  <a:lnTo>
                    <a:pt x="5527" y="10577"/>
                  </a:lnTo>
                  <a:lnTo>
                    <a:pt x="6283" y="10258"/>
                  </a:lnTo>
                  <a:lnTo>
                    <a:pt x="7078" y="9861"/>
                  </a:lnTo>
                  <a:lnTo>
                    <a:pt x="7873" y="9384"/>
                  </a:lnTo>
                  <a:lnTo>
                    <a:pt x="8668" y="8867"/>
                  </a:lnTo>
                  <a:lnTo>
                    <a:pt x="9424" y="8310"/>
                  </a:lnTo>
                  <a:lnTo>
                    <a:pt x="10219" y="7634"/>
                  </a:lnTo>
                  <a:lnTo>
                    <a:pt x="10934" y="6958"/>
                  </a:lnTo>
                  <a:lnTo>
                    <a:pt x="11610" y="6163"/>
                  </a:lnTo>
                  <a:lnTo>
                    <a:pt x="11928" y="5766"/>
                  </a:lnTo>
                  <a:lnTo>
                    <a:pt x="12207" y="5328"/>
                  </a:lnTo>
                  <a:lnTo>
                    <a:pt x="12485" y="4851"/>
                  </a:lnTo>
                  <a:lnTo>
                    <a:pt x="12763" y="4374"/>
                  </a:lnTo>
                  <a:lnTo>
                    <a:pt x="13002" y="3897"/>
                  </a:lnTo>
                  <a:lnTo>
                    <a:pt x="13201" y="3380"/>
                  </a:lnTo>
                  <a:lnTo>
                    <a:pt x="13400" y="2863"/>
                  </a:lnTo>
                  <a:lnTo>
                    <a:pt x="13559" y="2307"/>
                  </a:lnTo>
                  <a:lnTo>
                    <a:pt x="13559" y="2307"/>
                  </a:lnTo>
                  <a:lnTo>
                    <a:pt x="13598" y="2108"/>
                  </a:lnTo>
                  <a:lnTo>
                    <a:pt x="13598" y="1909"/>
                  </a:lnTo>
                  <a:lnTo>
                    <a:pt x="13598" y="1671"/>
                  </a:lnTo>
                  <a:lnTo>
                    <a:pt x="13559" y="1472"/>
                  </a:lnTo>
                  <a:lnTo>
                    <a:pt x="13439" y="1114"/>
                  </a:lnTo>
                  <a:lnTo>
                    <a:pt x="13201" y="756"/>
                  </a:lnTo>
                  <a:lnTo>
                    <a:pt x="12922" y="438"/>
                  </a:lnTo>
                  <a:lnTo>
                    <a:pt x="12604" y="199"/>
                  </a:lnTo>
                  <a:lnTo>
                    <a:pt x="12406" y="120"/>
                  </a:lnTo>
                  <a:lnTo>
                    <a:pt x="12207" y="80"/>
                  </a:lnTo>
                  <a:lnTo>
                    <a:pt x="12008" y="40"/>
                  </a:lnTo>
                  <a:lnTo>
                    <a:pt x="118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2"/>
            <p:cNvSpPr/>
            <p:nvPr/>
          </p:nvSpPr>
          <p:spPr>
            <a:xfrm>
              <a:off x="2683300" y="3861900"/>
              <a:ext cx="28850" cy="28850"/>
            </a:xfrm>
            <a:custGeom>
              <a:avLst/>
              <a:gdLst/>
              <a:ahLst/>
              <a:cxnLst/>
              <a:rect l="l" t="t" r="r" b="b"/>
              <a:pathLst>
                <a:path w="1154" h="1154" extrusionOk="0">
                  <a:moveTo>
                    <a:pt x="557" y="1"/>
                  </a:moveTo>
                  <a:lnTo>
                    <a:pt x="398" y="40"/>
                  </a:lnTo>
                  <a:lnTo>
                    <a:pt x="239" y="120"/>
                  </a:lnTo>
                  <a:lnTo>
                    <a:pt x="80" y="279"/>
                  </a:lnTo>
                  <a:lnTo>
                    <a:pt x="1" y="478"/>
                  </a:lnTo>
                  <a:lnTo>
                    <a:pt x="1" y="716"/>
                  </a:lnTo>
                  <a:lnTo>
                    <a:pt x="120" y="915"/>
                  </a:lnTo>
                  <a:lnTo>
                    <a:pt x="200" y="1034"/>
                  </a:lnTo>
                  <a:lnTo>
                    <a:pt x="319" y="1114"/>
                  </a:lnTo>
                  <a:lnTo>
                    <a:pt x="438" y="1154"/>
                  </a:lnTo>
                  <a:lnTo>
                    <a:pt x="597" y="1154"/>
                  </a:lnTo>
                  <a:lnTo>
                    <a:pt x="756" y="1114"/>
                  </a:lnTo>
                  <a:lnTo>
                    <a:pt x="915" y="1034"/>
                  </a:lnTo>
                  <a:lnTo>
                    <a:pt x="1074" y="875"/>
                  </a:lnTo>
                  <a:lnTo>
                    <a:pt x="1154" y="677"/>
                  </a:lnTo>
                  <a:lnTo>
                    <a:pt x="1154" y="478"/>
                  </a:lnTo>
                  <a:lnTo>
                    <a:pt x="1035" y="239"/>
                  </a:lnTo>
                  <a:lnTo>
                    <a:pt x="955" y="160"/>
                  </a:lnTo>
                  <a:lnTo>
                    <a:pt x="836" y="80"/>
                  </a:lnTo>
                  <a:lnTo>
                    <a:pt x="717" y="1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2"/>
            <p:cNvSpPr/>
            <p:nvPr/>
          </p:nvSpPr>
          <p:spPr>
            <a:xfrm>
              <a:off x="2683300" y="3861900"/>
              <a:ext cx="28850" cy="28850"/>
            </a:xfrm>
            <a:custGeom>
              <a:avLst/>
              <a:gdLst/>
              <a:ahLst/>
              <a:cxnLst/>
              <a:rect l="l" t="t" r="r" b="b"/>
              <a:pathLst>
                <a:path w="1154" h="1154" fill="none" extrusionOk="0">
                  <a:moveTo>
                    <a:pt x="557" y="1"/>
                  </a:moveTo>
                  <a:lnTo>
                    <a:pt x="557" y="1"/>
                  </a:lnTo>
                  <a:lnTo>
                    <a:pt x="398" y="40"/>
                  </a:lnTo>
                  <a:lnTo>
                    <a:pt x="239" y="120"/>
                  </a:lnTo>
                  <a:lnTo>
                    <a:pt x="239" y="120"/>
                  </a:lnTo>
                  <a:lnTo>
                    <a:pt x="80" y="279"/>
                  </a:lnTo>
                  <a:lnTo>
                    <a:pt x="1" y="478"/>
                  </a:lnTo>
                  <a:lnTo>
                    <a:pt x="1" y="716"/>
                  </a:lnTo>
                  <a:lnTo>
                    <a:pt x="120" y="915"/>
                  </a:lnTo>
                  <a:lnTo>
                    <a:pt x="120" y="915"/>
                  </a:lnTo>
                  <a:lnTo>
                    <a:pt x="200" y="1034"/>
                  </a:lnTo>
                  <a:lnTo>
                    <a:pt x="319" y="1114"/>
                  </a:lnTo>
                  <a:lnTo>
                    <a:pt x="438" y="1154"/>
                  </a:lnTo>
                  <a:lnTo>
                    <a:pt x="597" y="1154"/>
                  </a:lnTo>
                  <a:lnTo>
                    <a:pt x="597" y="1154"/>
                  </a:lnTo>
                  <a:lnTo>
                    <a:pt x="756" y="1114"/>
                  </a:lnTo>
                  <a:lnTo>
                    <a:pt x="915" y="1034"/>
                  </a:lnTo>
                  <a:lnTo>
                    <a:pt x="915" y="1034"/>
                  </a:lnTo>
                  <a:lnTo>
                    <a:pt x="1074" y="875"/>
                  </a:lnTo>
                  <a:lnTo>
                    <a:pt x="1154" y="677"/>
                  </a:lnTo>
                  <a:lnTo>
                    <a:pt x="1154" y="478"/>
                  </a:lnTo>
                  <a:lnTo>
                    <a:pt x="1035" y="239"/>
                  </a:lnTo>
                  <a:lnTo>
                    <a:pt x="1035" y="239"/>
                  </a:lnTo>
                  <a:lnTo>
                    <a:pt x="955" y="160"/>
                  </a:lnTo>
                  <a:lnTo>
                    <a:pt x="836" y="80"/>
                  </a:lnTo>
                  <a:lnTo>
                    <a:pt x="717" y="1"/>
                  </a:lnTo>
                  <a:lnTo>
                    <a:pt x="5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2"/>
            <p:cNvSpPr/>
            <p:nvPr/>
          </p:nvSpPr>
          <p:spPr>
            <a:xfrm>
              <a:off x="2599825" y="3934475"/>
              <a:ext cx="63625" cy="88475"/>
            </a:xfrm>
            <a:custGeom>
              <a:avLst/>
              <a:gdLst/>
              <a:ahLst/>
              <a:cxnLst/>
              <a:rect l="l" t="t" r="r" b="b"/>
              <a:pathLst>
                <a:path w="2545" h="3539" extrusionOk="0">
                  <a:moveTo>
                    <a:pt x="517" y="0"/>
                  </a:moveTo>
                  <a:lnTo>
                    <a:pt x="358" y="437"/>
                  </a:lnTo>
                  <a:lnTo>
                    <a:pt x="239" y="835"/>
                  </a:lnTo>
                  <a:lnTo>
                    <a:pt x="80" y="1551"/>
                  </a:lnTo>
                  <a:lnTo>
                    <a:pt x="0" y="2147"/>
                  </a:lnTo>
                  <a:lnTo>
                    <a:pt x="0" y="2664"/>
                  </a:lnTo>
                  <a:lnTo>
                    <a:pt x="40" y="3022"/>
                  </a:lnTo>
                  <a:lnTo>
                    <a:pt x="119" y="3340"/>
                  </a:lnTo>
                  <a:lnTo>
                    <a:pt x="199" y="3539"/>
                  </a:lnTo>
                  <a:lnTo>
                    <a:pt x="517" y="3419"/>
                  </a:lnTo>
                  <a:lnTo>
                    <a:pt x="795" y="3260"/>
                  </a:lnTo>
                  <a:lnTo>
                    <a:pt x="1074" y="3061"/>
                  </a:lnTo>
                  <a:lnTo>
                    <a:pt x="1312" y="2902"/>
                  </a:lnTo>
                  <a:lnTo>
                    <a:pt x="1710" y="2465"/>
                  </a:lnTo>
                  <a:lnTo>
                    <a:pt x="2028" y="2067"/>
                  </a:lnTo>
                  <a:lnTo>
                    <a:pt x="2266" y="1710"/>
                  </a:lnTo>
                  <a:lnTo>
                    <a:pt x="2425" y="1392"/>
                  </a:lnTo>
                  <a:lnTo>
                    <a:pt x="2545" y="1074"/>
                  </a:lnTo>
                  <a:lnTo>
                    <a:pt x="2227" y="795"/>
                  </a:lnTo>
                  <a:lnTo>
                    <a:pt x="1909" y="557"/>
                  </a:lnTo>
                  <a:lnTo>
                    <a:pt x="1590" y="358"/>
                  </a:lnTo>
                  <a:lnTo>
                    <a:pt x="1272" y="199"/>
                  </a:lnTo>
                  <a:lnTo>
                    <a:pt x="755" y="40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2"/>
            <p:cNvSpPr/>
            <p:nvPr/>
          </p:nvSpPr>
          <p:spPr>
            <a:xfrm>
              <a:off x="2599825" y="3934475"/>
              <a:ext cx="63625" cy="88475"/>
            </a:xfrm>
            <a:custGeom>
              <a:avLst/>
              <a:gdLst/>
              <a:ahLst/>
              <a:cxnLst/>
              <a:rect l="l" t="t" r="r" b="b"/>
              <a:pathLst>
                <a:path w="2545" h="3539" fill="none" extrusionOk="0">
                  <a:moveTo>
                    <a:pt x="517" y="0"/>
                  </a:moveTo>
                  <a:lnTo>
                    <a:pt x="517" y="0"/>
                  </a:lnTo>
                  <a:lnTo>
                    <a:pt x="358" y="437"/>
                  </a:lnTo>
                  <a:lnTo>
                    <a:pt x="239" y="835"/>
                  </a:lnTo>
                  <a:lnTo>
                    <a:pt x="80" y="1551"/>
                  </a:lnTo>
                  <a:lnTo>
                    <a:pt x="0" y="2147"/>
                  </a:lnTo>
                  <a:lnTo>
                    <a:pt x="0" y="2664"/>
                  </a:lnTo>
                  <a:lnTo>
                    <a:pt x="40" y="3022"/>
                  </a:lnTo>
                  <a:lnTo>
                    <a:pt x="119" y="3340"/>
                  </a:lnTo>
                  <a:lnTo>
                    <a:pt x="199" y="3539"/>
                  </a:lnTo>
                  <a:lnTo>
                    <a:pt x="199" y="3539"/>
                  </a:lnTo>
                  <a:lnTo>
                    <a:pt x="517" y="3419"/>
                  </a:lnTo>
                  <a:lnTo>
                    <a:pt x="795" y="3260"/>
                  </a:lnTo>
                  <a:lnTo>
                    <a:pt x="1074" y="3061"/>
                  </a:lnTo>
                  <a:lnTo>
                    <a:pt x="1312" y="2902"/>
                  </a:lnTo>
                  <a:lnTo>
                    <a:pt x="1710" y="2465"/>
                  </a:lnTo>
                  <a:lnTo>
                    <a:pt x="2028" y="2067"/>
                  </a:lnTo>
                  <a:lnTo>
                    <a:pt x="2266" y="1710"/>
                  </a:lnTo>
                  <a:lnTo>
                    <a:pt x="2425" y="1392"/>
                  </a:lnTo>
                  <a:lnTo>
                    <a:pt x="2545" y="1074"/>
                  </a:lnTo>
                  <a:lnTo>
                    <a:pt x="2545" y="1074"/>
                  </a:lnTo>
                  <a:lnTo>
                    <a:pt x="2227" y="795"/>
                  </a:lnTo>
                  <a:lnTo>
                    <a:pt x="1909" y="557"/>
                  </a:lnTo>
                  <a:lnTo>
                    <a:pt x="1590" y="358"/>
                  </a:lnTo>
                  <a:lnTo>
                    <a:pt x="1272" y="199"/>
                  </a:lnTo>
                  <a:lnTo>
                    <a:pt x="755" y="40"/>
                  </a:lnTo>
                  <a:lnTo>
                    <a:pt x="5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2"/>
            <p:cNvSpPr/>
            <p:nvPr/>
          </p:nvSpPr>
          <p:spPr>
            <a:xfrm>
              <a:off x="2662425" y="4170025"/>
              <a:ext cx="167025" cy="168025"/>
            </a:xfrm>
            <a:custGeom>
              <a:avLst/>
              <a:gdLst/>
              <a:ahLst/>
              <a:cxnLst/>
              <a:rect l="l" t="t" r="r" b="b"/>
              <a:pathLst>
                <a:path w="6681" h="6721" extrusionOk="0">
                  <a:moveTo>
                    <a:pt x="4176" y="1"/>
                  </a:moveTo>
                  <a:lnTo>
                    <a:pt x="3738" y="41"/>
                  </a:lnTo>
                  <a:lnTo>
                    <a:pt x="3261" y="80"/>
                  </a:lnTo>
                  <a:lnTo>
                    <a:pt x="2744" y="200"/>
                  </a:lnTo>
                  <a:lnTo>
                    <a:pt x="2188" y="438"/>
                  </a:lnTo>
                  <a:lnTo>
                    <a:pt x="1591" y="717"/>
                  </a:lnTo>
                  <a:lnTo>
                    <a:pt x="1313" y="915"/>
                  </a:lnTo>
                  <a:lnTo>
                    <a:pt x="1035" y="1114"/>
                  </a:lnTo>
                  <a:lnTo>
                    <a:pt x="756" y="1353"/>
                  </a:lnTo>
                  <a:lnTo>
                    <a:pt x="478" y="1631"/>
                  </a:lnTo>
                  <a:lnTo>
                    <a:pt x="239" y="1949"/>
                  </a:lnTo>
                  <a:lnTo>
                    <a:pt x="1" y="2307"/>
                  </a:lnTo>
                  <a:lnTo>
                    <a:pt x="80" y="2386"/>
                  </a:lnTo>
                  <a:lnTo>
                    <a:pt x="438" y="2546"/>
                  </a:lnTo>
                  <a:lnTo>
                    <a:pt x="717" y="2625"/>
                  </a:lnTo>
                  <a:lnTo>
                    <a:pt x="1035" y="2665"/>
                  </a:lnTo>
                  <a:lnTo>
                    <a:pt x="1392" y="2744"/>
                  </a:lnTo>
                  <a:lnTo>
                    <a:pt x="1830" y="2744"/>
                  </a:lnTo>
                  <a:lnTo>
                    <a:pt x="2386" y="2705"/>
                  </a:lnTo>
                  <a:lnTo>
                    <a:pt x="3062" y="2585"/>
                  </a:lnTo>
                  <a:lnTo>
                    <a:pt x="3818" y="2386"/>
                  </a:lnTo>
                  <a:lnTo>
                    <a:pt x="4613" y="2068"/>
                  </a:lnTo>
                  <a:lnTo>
                    <a:pt x="4414" y="2625"/>
                  </a:lnTo>
                  <a:lnTo>
                    <a:pt x="4255" y="3142"/>
                  </a:lnTo>
                  <a:lnTo>
                    <a:pt x="4136" y="3619"/>
                  </a:lnTo>
                  <a:lnTo>
                    <a:pt x="4056" y="4056"/>
                  </a:lnTo>
                  <a:lnTo>
                    <a:pt x="4017" y="4494"/>
                  </a:lnTo>
                  <a:lnTo>
                    <a:pt x="4017" y="4852"/>
                  </a:lnTo>
                  <a:lnTo>
                    <a:pt x="4056" y="5209"/>
                  </a:lnTo>
                  <a:lnTo>
                    <a:pt x="4096" y="5527"/>
                  </a:lnTo>
                  <a:lnTo>
                    <a:pt x="4215" y="6044"/>
                  </a:lnTo>
                  <a:lnTo>
                    <a:pt x="4374" y="6402"/>
                  </a:lnTo>
                  <a:lnTo>
                    <a:pt x="4454" y="6641"/>
                  </a:lnTo>
                  <a:lnTo>
                    <a:pt x="4533" y="6720"/>
                  </a:lnTo>
                  <a:lnTo>
                    <a:pt x="4891" y="6442"/>
                  </a:lnTo>
                  <a:lnTo>
                    <a:pt x="5209" y="6124"/>
                  </a:lnTo>
                  <a:lnTo>
                    <a:pt x="5488" y="5846"/>
                  </a:lnTo>
                  <a:lnTo>
                    <a:pt x="5726" y="5527"/>
                  </a:lnTo>
                  <a:lnTo>
                    <a:pt x="5925" y="5249"/>
                  </a:lnTo>
                  <a:lnTo>
                    <a:pt x="6124" y="4931"/>
                  </a:lnTo>
                  <a:lnTo>
                    <a:pt x="6283" y="4613"/>
                  </a:lnTo>
                  <a:lnTo>
                    <a:pt x="6402" y="4335"/>
                  </a:lnTo>
                  <a:lnTo>
                    <a:pt x="6561" y="3738"/>
                  </a:lnTo>
                  <a:lnTo>
                    <a:pt x="6641" y="3182"/>
                  </a:lnTo>
                  <a:lnTo>
                    <a:pt x="6680" y="2665"/>
                  </a:lnTo>
                  <a:lnTo>
                    <a:pt x="6680" y="2227"/>
                  </a:lnTo>
                  <a:lnTo>
                    <a:pt x="6402" y="2227"/>
                  </a:lnTo>
                  <a:lnTo>
                    <a:pt x="6164" y="2148"/>
                  </a:lnTo>
                  <a:lnTo>
                    <a:pt x="5885" y="1989"/>
                  </a:lnTo>
                  <a:lnTo>
                    <a:pt x="5647" y="1830"/>
                  </a:lnTo>
                  <a:lnTo>
                    <a:pt x="4891" y="1074"/>
                  </a:lnTo>
                  <a:lnTo>
                    <a:pt x="4693" y="836"/>
                  </a:lnTo>
                  <a:lnTo>
                    <a:pt x="4573" y="597"/>
                  </a:lnTo>
                  <a:lnTo>
                    <a:pt x="4454" y="279"/>
                  </a:lnTo>
                  <a:lnTo>
                    <a:pt x="4454" y="1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2"/>
            <p:cNvSpPr/>
            <p:nvPr/>
          </p:nvSpPr>
          <p:spPr>
            <a:xfrm>
              <a:off x="2662425" y="4170025"/>
              <a:ext cx="167025" cy="168025"/>
            </a:xfrm>
            <a:custGeom>
              <a:avLst/>
              <a:gdLst/>
              <a:ahLst/>
              <a:cxnLst/>
              <a:rect l="l" t="t" r="r" b="b"/>
              <a:pathLst>
                <a:path w="6681" h="6721" fill="none" extrusionOk="0">
                  <a:moveTo>
                    <a:pt x="4176" y="1"/>
                  </a:moveTo>
                  <a:lnTo>
                    <a:pt x="4176" y="1"/>
                  </a:lnTo>
                  <a:lnTo>
                    <a:pt x="3738" y="41"/>
                  </a:lnTo>
                  <a:lnTo>
                    <a:pt x="3261" y="80"/>
                  </a:lnTo>
                  <a:lnTo>
                    <a:pt x="2744" y="200"/>
                  </a:lnTo>
                  <a:lnTo>
                    <a:pt x="2188" y="438"/>
                  </a:lnTo>
                  <a:lnTo>
                    <a:pt x="1591" y="717"/>
                  </a:lnTo>
                  <a:lnTo>
                    <a:pt x="1313" y="915"/>
                  </a:lnTo>
                  <a:lnTo>
                    <a:pt x="1035" y="1114"/>
                  </a:lnTo>
                  <a:lnTo>
                    <a:pt x="756" y="1353"/>
                  </a:lnTo>
                  <a:lnTo>
                    <a:pt x="478" y="1631"/>
                  </a:lnTo>
                  <a:lnTo>
                    <a:pt x="239" y="1949"/>
                  </a:lnTo>
                  <a:lnTo>
                    <a:pt x="1" y="2307"/>
                  </a:lnTo>
                  <a:lnTo>
                    <a:pt x="1" y="2307"/>
                  </a:lnTo>
                  <a:lnTo>
                    <a:pt x="80" y="2386"/>
                  </a:lnTo>
                  <a:lnTo>
                    <a:pt x="438" y="2546"/>
                  </a:lnTo>
                  <a:lnTo>
                    <a:pt x="717" y="2625"/>
                  </a:lnTo>
                  <a:lnTo>
                    <a:pt x="1035" y="2665"/>
                  </a:lnTo>
                  <a:lnTo>
                    <a:pt x="1392" y="2744"/>
                  </a:lnTo>
                  <a:lnTo>
                    <a:pt x="1830" y="2744"/>
                  </a:lnTo>
                  <a:lnTo>
                    <a:pt x="1830" y="2744"/>
                  </a:lnTo>
                  <a:lnTo>
                    <a:pt x="2386" y="2705"/>
                  </a:lnTo>
                  <a:lnTo>
                    <a:pt x="3062" y="2585"/>
                  </a:lnTo>
                  <a:lnTo>
                    <a:pt x="3818" y="2386"/>
                  </a:lnTo>
                  <a:lnTo>
                    <a:pt x="4613" y="2068"/>
                  </a:lnTo>
                  <a:lnTo>
                    <a:pt x="4613" y="2068"/>
                  </a:lnTo>
                  <a:lnTo>
                    <a:pt x="4414" y="2625"/>
                  </a:lnTo>
                  <a:lnTo>
                    <a:pt x="4255" y="3142"/>
                  </a:lnTo>
                  <a:lnTo>
                    <a:pt x="4136" y="3619"/>
                  </a:lnTo>
                  <a:lnTo>
                    <a:pt x="4056" y="4056"/>
                  </a:lnTo>
                  <a:lnTo>
                    <a:pt x="4017" y="4494"/>
                  </a:lnTo>
                  <a:lnTo>
                    <a:pt x="4017" y="4852"/>
                  </a:lnTo>
                  <a:lnTo>
                    <a:pt x="4056" y="5209"/>
                  </a:lnTo>
                  <a:lnTo>
                    <a:pt x="4096" y="5527"/>
                  </a:lnTo>
                  <a:lnTo>
                    <a:pt x="4215" y="6044"/>
                  </a:lnTo>
                  <a:lnTo>
                    <a:pt x="4374" y="6402"/>
                  </a:lnTo>
                  <a:lnTo>
                    <a:pt x="4454" y="6641"/>
                  </a:lnTo>
                  <a:lnTo>
                    <a:pt x="4533" y="6720"/>
                  </a:lnTo>
                  <a:lnTo>
                    <a:pt x="4533" y="6720"/>
                  </a:lnTo>
                  <a:lnTo>
                    <a:pt x="4891" y="6442"/>
                  </a:lnTo>
                  <a:lnTo>
                    <a:pt x="5209" y="6124"/>
                  </a:lnTo>
                  <a:lnTo>
                    <a:pt x="5488" y="5846"/>
                  </a:lnTo>
                  <a:lnTo>
                    <a:pt x="5726" y="5527"/>
                  </a:lnTo>
                  <a:lnTo>
                    <a:pt x="5925" y="5249"/>
                  </a:lnTo>
                  <a:lnTo>
                    <a:pt x="6124" y="4931"/>
                  </a:lnTo>
                  <a:lnTo>
                    <a:pt x="6283" y="4613"/>
                  </a:lnTo>
                  <a:lnTo>
                    <a:pt x="6402" y="4335"/>
                  </a:lnTo>
                  <a:lnTo>
                    <a:pt x="6561" y="3738"/>
                  </a:lnTo>
                  <a:lnTo>
                    <a:pt x="6641" y="3182"/>
                  </a:lnTo>
                  <a:lnTo>
                    <a:pt x="6680" y="2665"/>
                  </a:lnTo>
                  <a:lnTo>
                    <a:pt x="6680" y="2227"/>
                  </a:lnTo>
                  <a:lnTo>
                    <a:pt x="6680" y="2227"/>
                  </a:lnTo>
                  <a:lnTo>
                    <a:pt x="6680" y="2227"/>
                  </a:lnTo>
                  <a:lnTo>
                    <a:pt x="6680" y="2227"/>
                  </a:lnTo>
                  <a:lnTo>
                    <a:pt x="6402" y="2227"/>
                  </a:lnTo>
                  <a:lnTo>
                    <a:pt x="6164" y="2148"/>
                  </a:lnTo>
                  <a:lnTo>
                    <a:pt x="5885" y="1989"/>
                  </a:lnTo>
                  <a:lnTo>
                    <a:pt x="5647" y="1830"/>
                  </a:lnTo>
                  <a:lnTo>
                    <a:pt x="4891" y="1074"/>
                  </a:lnTo>
                  <a:lnTo>
                    <a:pt x="4891" y="1074"/>
                  </a:lnTo>
                  <a:lnTo>
                    <a:pt x="4693" y="836"/>
                  </a:lnTo>
                  <a:lnTo>
                    <a:pt x="4573" y="597"/>
                  </a:lnTo>
                  <a:lnTo>
                    <a:pt x="4454" y="279"/>
                  </a:lnTo>
                  <a:lnTo>
                    <a:pt x="4454" y="1"/>
                  </a:lnTo>
                  <a:lnTo>
                    <a:pt x="4454" y="1"/>
                  </a:lnTo>
                  <a:lnTo>
                    <a:pt x="41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2"/>
            <p:cNvSpPr/>
            <p:nvPr/>
          </p:nvSpPr>
          <p:spPr>
            <a:xfrm>
              <a:off x="2773750" y="3965275"/>
              <a:ext cx="239575" cy="260450"/>
            </a:xfrm>
            <a:custGeom>
              <a:avLst/>
              <a:gdLst/>
              <a:ahLst/>
              <a:cxnLst/>
              <a:rect l="l" t="t" r="r" b="b"/>
              <a:pathLst>
                <a:path w="9583" h="10418" extrusionOk="0">
                  <a:moveTo>
                    <a:pt x="6044" y="1989"/>
                  </a:moveTo>
                  <a:lnTo>
                    <a:pt x="6243" y="2028"/>
                  </a:lnTo>
                  <a:lnTo>
                    <a:pt x="6362" y="2108"/>
                  </a:lnTo>
                  <a:lnTo>
                    <a:pt x="6482" y="2267"/>
                  </a:lnTo>
                  <a:lnTo>
                    <a:pt x="6521" y="2426"/>
                  </a:lnTo>
                  <a:lnTo>
                    <a:pt x="6482" y="2625"/>
                  </a:lnTo>
                  <a:lnTo>
                    <a:pt x="6402" y="2744"/>
                  </a:lnTo>
                  <a:lnTo>
                    <a:pt x="6243" y="2863"/>
                  </a:lnTo>
                  <a:lnTo>
                    <a:pt x="6044" y="2903"/>
                  </a:lnTo>
                  <a:lnTo>
                    <a:pt x="5885" y="2863"/>
                  </a:lnTo>
                  <a:lnTo>
                    <a:pt x="5726" y="2784"/>
                  </a:lnTo>
                  <a:lnTo>
                    <a:pt x="5647" y="2625"/>
                  </a:lnTo>
                  <a:lnTo>
                    <a:pt x="5607" y="2466"/>
                  </a:lnTo>
                  <a:lnTo>
                    <a:pt x="5647" y="2267"/>
                  </a:lnTo>
                  <a:lnTo>
                    <a:pt x="5726" y="2108"/>
                  </a:lnTo>
                  <a:lnTo>
                    <a:pt x="5885" y="2028"/>
                  </a:lnTo>
                  <a:lnTo>
                    <a:pt x="6044" y="1989"/>
                  </a:lnTo>
                  <a:close/>
                  <a:moveTo>
                    <a:pt x="4136" y="4772"/>
                  </a:moveTo>
                  <a:lnTo>
                    <a:pt x="4534" y="4851"/>
                  </a:lnTo>
                  <a:lnTo>
                    <a:pt x="4772" y="4931"/>
                  </a:lnTo>
                  <a:lnTo>
                    <a:pt x="5011" y="5010"/>
                  </a:lnTo>
                  <a:lnTo>
                    <a:pt x="5289" y="5129"/>
                  </a:lnTo>
                  <a:lnTo>
                    <a:pt x="5488" y="5328"/>
                  </a:lnTo>
                  <a:lnTo>
                    <a:pt x="5448" y="5567"/>
                  </a:lnTo>
                  <a:lnTo>
                    <a:pt x="5368" y="5805"/>
                  </a:lnTo>
                  <a:lnTo>
                    <a:pt x="5249" y="6163"/>
                  </a:lnTo>
                  <a:lnTo>
                    <a:pt x="5090" y="6521"/>
                  </a:lnTo>
                  <a:lnTo>
                    <a:pt x="4812" y="6879"/>
                  </a:lnTo>
                  <a:lnTo>
                    <a:pt x="4494" y="7276"/>
                  </a:lnTo>
                  <a:lnTo>
                    <a:pt x="4295" y="7436"/>
                  </a:lnTo>
                  <a:lnTo>
                    <a:pt x="4056" y="7595"/>
                  </a:lnTo>
                  <a:lnTo>
                    <a:pt x="3937" y="7436"/>
                  </a:lnTo>
                  <a:lnTo>
                    <a:pt x="3858" y="7197"/>
                  </a:lnTo>
                  <a:lnTo>
                    <a:pt x="3778" y="6919"/>
                  </a:lnTo>
                  <a:lnTo>
                    <a:pt x="3699" y="6521"/>
                  </a:lnTo>
                  <a:lnTo>
                    <a:pt x="3659" y="6044"/>
                  </a:lnTo>
                  <a:lnTo>
                    <a:pt x="3659" y="5448"/>
                  </a:lnTo>
                  <a:lnTo>
                    <a:pt x="3778" y="4772"/>
                  </a:lnTo>
                  <a:close/>
                  <a:moveTo>
                    <a:pt x="8112" y="1"/>
                  </a:moveTo>
                  <a:lnTo>
                    <a:pt x="7834" y="40"/>
                  </a:lnTo>
                  <a:lnTo>
                    <a:pt x="7356" y="160"/>
                  </a:lnTo>
                  <a:lnTo>
                    <a:pt x="6879" y="319"/>
                  </a:lnTo>
                  <a:lnTo>
                    <a:pt x="6005" y="676"/>
                  </a:lnTo>
                  <a:lnTo>
                    <a:pt x="5170" y="1074"/>
                  </a:lnTo>
                  <a:lnTo>
                    <a:pt x="4454" y="1551"/>
                  </a:lnTo>
                  <a:lnTo>
                    <a:pt x="3778" y="2028"/>
                  </a:lnTo>
                  <a:lnTo>
                    <a:pt x="3182" y="2585"/>
                  </a:lnTo>
                  <a:lnTo>
                    <a:pt x="2625" y="3142"/>
                  </a:lnTo>
                  <a:lnTo>
                    <a:pt x="2148" y="3738"/>
                  </a:lnTo>
                  <a:lnTo>
                    <a:pt x="1711" y="4334"/>
                  </a:lnTo>
                  <a:lnTo>
                    <a:pt x="1353" y="4891"/>
                  </a:lnTo>
                  <a:lnTo>
                    <a:pt x="1035" y="5487"/>
                  </a:lnTo>
                  <a:lnTo>
                    <a:pt x="756" y="6044"/>
                  </a:lnTo>
                  <a:lnTo>
                    <a:pt x="518" y="6561"/>
                  </a:lnTo>
                  <a:lnTo>
                    <a:pt x="319" y="7078"/>
                  </a:lnTo>
                  <a:lnTo>
                    <a:pt x="41" y="7873"/>
                  </a:lnTo>
                  <a:lnTo>
                    <a:pt x="1" y="8191"/>
                  </a:lnTo>
                  <a:lnTo>
                    <a:pt x="1" y="8469"/>
                  </a:lnTo>
                  <a:lnTo>
                    <a:pt x="120" y="8787"/>
                  </a:lnTo>
                  <a:lnTo>
                    <a:pt x="240" y="9026"/>
                  </a:lnTo>
                  <a:lnTo>
                    <a:pt x="438" y="9264"/>
                  </a:lnTo>
                  <a:lnTo>
                    <a:pt x="1194" y="10020"/>
                  </a:lnTo>
                  <a:lnTo>
                    <a:pt x="1432" y="10179"/>
                  </a:lnTo>
                  <a:lnTo>
                    <a:pt x="1711" y="10338"/>
                  </a:lnTo>
                  <a:lnTo>
                    <a:pt x="1949" y="10417"/>
                  </a:lnTo>
                  <a:lnTo>
                    <a:pt x="2506" y="10417"/>
                  </a:lnTo>
                  <a:lnTo>
                    <a:pt x="2784" y="10298"/>
                  </a:lnTo>
                  <a:lnTo>
                    <a:pt x="3619" y="9861"/>
                  </a:lnTo>
                  <a:lnTo>
                    <a:pt x="4613" y="9225"/>
                  </a:lnTo>
                  <a:lnTo>
                    <a:pt x="5130" y="8827"/>
                  </a:lnTo>
                  <a:lnTo>
                    <a:pt x="5687" y="8390"/>
                  </a:lnTo>
                  <a:lnTo>
                    <a:pt x="6243" y="7913"/>
                  </a:lnTo>
                  <a:lnTo>
                    <a:pt x="6760" y="7396"/>
                  </a:lnTo>
                  <a:lnTo>
                    <a:pt x="7317" y="6839"/>
                  </a:lnTo>
                  <a:lnTo>
                    <a:pt x="7794" y="6203"/>
                  </a:lnTo>
                  <a:lnTo>
                    <a:pt x="8271" y="5567"/>
                  </a:lnTo>
                  <a:lnTo>
                    <a:pt x="8668" y="4851"/>
                  </a:lnTo>
                  <a:lnTo>
                    <a:pt x="8987" y="4096"/>
                  </a:lnTo>
                  <a:lnTo>
                    <a:pt x="9265" y="3301"/>
                  </a:lnTo>
                  <a:lnTo>
                    <a:pt x="9464" y="2426"/>
                  </a:lnTo>
                  <a:lnTo>
                    <a:pt x="9543" y="1989"/>
                  </a:lnTo>
                  <a:lnTo>
                    <a:pt x="9583" y="1551"/>
                  </a:lnTo>
                  <a:lnTo>
                    <a:pt x="9583" y="1233"/>
                  </a:lnTo>
                  <a:lnTo>
                    <a:pt x="9503" y="955"/>
                  </a:lnTo>
                  <a:lnTo>
                    <a:pt x="9344" y="716"/>
                  </a:lnTo>
                  <a:lnTo>
                    <a:pt x="9185" y="478"/>
                  </a:lnTo>
                  <a:lnTo>
                    <a:pt x="8947" y="279"/>
                  </a:lnTo>
                  <a:lnTo>
                    <a:pt x="8668" y="120"/>
                  </a:lnTo>
                  <a:lnTo>
                    <a:pt x="8390" y="40"/>
                  </a:lnTo>
                  <a:lnTo>
                    <a:pt x="8112" y="1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2"/>
            <p:cNvSpPr/>
            <p:nvPr/>
          </p:nvSpPr>
          <p:spPr>
            <a:xfrm>
              <a:off x="2865200" y="4084550"/>
              <a:ext cx="45750" cy="70600"/>
            </a:xfrm>
            <a:custGeom>
              <a:avLst/>
              <a:gdLst/>
              <a:ahLst/>
              <a:cxnLst/>
              <a:rect l="l" t="t" r="r" b="b"/>
              <a:pathLst>
                <a:path w="1830" h="2824" fill="none" extrusionOk="0">
                  <a:moveTo>
                    <a:pt x="398" y="2824"/>
                  </a:moveTo>
                  <a:lnTo>
                    <a:pt x="398" y="2824"/>
                  </a:lnTo>
                  <a:lnTo>
                    <a:pt x="279" y="2665"/>
                  </a:lnTo>
                  <a:lnTo>
                    <a:pt x="200" y="2426"/>
                  </a:lnTo>
                  <a:lnTo>
                    <a:pt x="120" y="2148"/>
                  </a:lnTo>
                  <a:lnTo>
                    <a:pt x="41" y="1750"/>
                  </a:lnTo>
                  <a:lnTo>
                    <a:pt x="1" y="1273"/>
                  </a:lnTo>
                  <a:lnTo>
                    <a:pt x="1" y="677"/>
                  </a:lnTo>
                  <a:lnTo>
                    <a:pt x="120" y="1"/>
                  </a:lnTo>
                  <a:lnTo>
                    <a:pt x="120" y="1"/>
                  </a:lnTo>
                  <a:lnTo>
                    <a:pt x="200" y="1"/>
                  </a:lnTo>
                  <a:lnTo>
                    <a:pt x="200" y="1"/>
                  </a:lnTo>
                  <a:lnTo>
                    <a:pt x="478" y="1"/>
                  </a:lnTo>
                  <a:lnTo>
                    <a:pt x="876" y="80"/>
                  </a:lnTo>
                  <a:lnTo>
                    <a:pt x="1114" y="160"/>
                  </a:lnTo>
                  <a:lnTo>
                    <a:pt x="1353" y="239"/>
                  </a:lnTo>
                  <a:lnTo>
                    <a:pt x="1631" y="358"/>
                  </a:lnTo>
                  <a:lnTo>
                    <a:pt x="1830" y="557"/>
                  </a:lnTo>
                  <a:lnTo>
                    <a:pt x="1830" y="557"/>
                  </a:lnTo>
                  <a:lnTo>
                    <a:pt x="1790" y="796"/>
                  </a:lnTo>
                  <a:lnTo>
                    <a:pt x="1710" y="1034"/>
                  </a:lnTo>
                  <a:lnTo>
                    <a:pt x="1591" y="1392"/>
                  </a:lnTo>
                  <a:lnTo>
                    <a:pt x="1432" y="1750"/>
                  </a:lnTo>
                  <a:lnTo>
                    <a:pt x="1154" y="2108"/>
                  </a:lnTo>
                  <a:lnTo>
                    <a:pt x="836" y="2505"/>
                  </a:lnTo>
                  <a:lnTo>
                    <a:pt x="637" y="2665"/>
                  </a:lnTo>
                  <a:lnTo>
                    <a:pt x="398" y="282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2"/>
            <p:cNvSpPr/>
            <p:nvPr/>
          </p:nvSpPr>
          <p:spPr>
            <a:xfrm>
              <a:off x="2913925" y="4014975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fill="none" extrusionOk="0">
                  <a:moveTo>
                    <a:pt x="437" y="915"/>
                  </a:moveTo>
                  <a:lnTo>
                    <a:pt x="437" y="915"/>
                  </a:lnTo>
                  <a:lnTo>
                    <a:pt x="278" y="875"/>
                  </a:lnTo>
                  <a:lnTo>
                    <a:pt x="119" y="796"/>
                  </a:lnTo>
                  <a:lnTo>
                    <a:pt x="119" y="796"/>
                  </a:lnTo>
                  <a:lnTo>
                    <a:pt x="40" y="637"/>
                  </a:lnTo>
                  <a:lnTo>
                    <a:pt x="0" y="478"/>
                  </a:lnTo>
                  <a:lnTo>
                    <a:pt x="40" y="279"/>
                  </a:lnTo>
                  <a:lnTo>
                    <a:pt x="119" y="120"/>
                  </a:lnTo>
                  <a:lnTo>
                    <a:pt x="119" y="120"/>
                  </a:lnTo>
                  <a:lnTo>
                    <a:pt x="278" y="40"/>
                  </a:lnTo>
                  <a:lnTo>
                    <a:pt x="437" y="1"/>
                  </a:lnTo>
                  <a:lnTo>
                    <a:pt x="437" y="1"/>
                  </a:lnTo>
                  <a:lnTo>
                    <a:pt x="636" y="40"/>
                  </a:lnTo>
                  <a:lnTo>
                    <a:pt x="755" y="120"/>
                  </a:lnTo>
                  <a:lnTo>
                    <a:pt x="755" y="120"/>
                  </a:lnTo>
                  <a:lnTo>
                    <a:pt x="875" y="279"/>
                  </a:lnTo>
                  <a:lnTo>
                    <a:pt x="914" y="438"/>
                  </a:lnTo>
                  <a:lnTo>
                    <a:pt x="875" y="637"/>
                  </a:lnTo>
                  <a:lnTo>
                    <a:pt x="795" y="756"/>
                  </a:lnTo>
                  <a:lnTo>
                    <a:pt x="795" y="756"/>
                  </a:lnTo>
                  <a:lnTo>
                    <a:pt x="636" y="875"/>
                  </a:lnTo>
                  <a:lnTo>
                    <a:pt x="437" y="9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2"/>
            <p:cNvSpPr/>
            <p:nvPr/>
          </p:nvSpPr>
          <p:spPr>
            <a:xfrm>
              <a:off x="2773750" y="3965275"/>
              <a:ext cx="239575" cy="260450"/>
            </a:xfrm>
            <a:custGeom>
              <a:avLst/>
              <a:gdLst/>
              <a:ahLst/>
              <a:cxnLst/>
              <a:rect l="l" t="t" r="r" b="b"/>
              <a:pathLst>
                <a:path w="9583" h="10418" fill="none" extrusionOk="0">
                  <a:moveTo>
                    <a:pt x="8112" y="1"/>
                  </a:moveTo>
                  <a:lnTo>
                    <a:pt x="8112" y="1"/>
                  </a:lnTo>
                  <a:lnTo>
                    <a:pt x="7834" y="40"/>
                  </a:lnTo>
                  <a:lnTo>
                    <a:pt x="7834" y="40"/>
                  </a:lnTo>
                  <a:lnTo>
                    <a:pt x="7356" y="160"/>
                  </a:lnTo>
                  <a:lnTo>
                    <a:pt x="6879" y="319"/>
                  </a:lnTo>
                  <a:lnTo>
                    <a:pt x="6005" y="676"/>
                  </a:lnTo>
                  <a:lnTo>
                    <a:pt x="5170" y="1074"/>
                  </a:lnTo>
                  <a:lnTo>
                    <a:pt x="4454" y="1551"/>
                  </a:lnTo>
                  <a:lnTo>
                    <a:pt x="3778" y="2028"/>
                  </a:lnTo>
                  <a:lnTo>
                    <a:pt x="3182" y="2585"/>
                  </a:lnTo>
                  <a:lnTo>
                    <a:pt x="2625" y="3142"/>
                  </a:lnTo>
                  <a:lnTo>
                    <a:pt x="2148" y="3738"/>
                  </a:lnTo>
                  <a:lnTo>
                    <a:pt x="1711" y="4334"/>
                  </a:lnTo>
                  <a:lnTo>
                    <a:pt x="1353" y="4891"/>
                  </a:lnTo>
                  <a:lnTo>
                    <a:pt x="1035" y="5487"/>
                  </a:lnTo>
                  <a:lnTo>
                    <a:pt x="756" y="6044"/>
                  </a:lnTo>
                  <a:lnTo>
                    <a:pt x="518" y="6561"/>
                  </a:lnTo>
                  <a:lnTo>
                    <a:pt x="319" y="7078"/>
                  </a:lnTo>
                  <a:lnTo>
                    <a:pt x="41" y="7873"/>
                  </a:lnTo>
                  <a:lnTo>
                    <a:pt x="41" y="7873"/>
                  </a:lnTo>
                  <a:lnTo>
                    <a:pt x="1" y="8191"/>
                  </a:lnTo>
                  <a:lnTo>
                    <a:pt x="1" y="8191"/>
                  </a:lnTo>
                  <a:lnTo>
                    <a:pt x="1" y="8469"/>
                  </a:lnTo>
                  <a:lnTo>
                    <a:pt x="120" y="8787"/>
                  </a:lnTo>
                  <a:lnTo>
                    <a:pt x="240" y="9026"/>
                  </a:lnTo>
                  <a:lnTo>
                    <a:pt x="438" y="9264"/>
                  </a:lnTo>
                  <a:lnTo>
                    <a:pt x="1194" y="10020"/>
                  </a:lnTo>
                  <a:lnTo>
                    <a:pt x="1194" y="10020"/>
                  </a:lnTo>
                  <a:lnTo>
                    <a:pt x="1432" y="10179"/>
                  </a:lnTo>
                  <a:lnTo>
                    <a:pt x="1711" y="10338"/>
                  </a:lnTo>
                  <a:lnTo>
                    <a:pt x="1949" y="10417"/>
                  </a:lnTo>
                  <a:lnTo>
                    <a:pt x="2227" y="10417"/>
                  </a:lnTo>
                  <a:lnTo>
                    <a:pt x="2227" y="10417"/>
                  </a:lnTo>
                  <a:lnTo>
                    <a:pt x="2227" y="10417"/>
                  </a:lnTo>
                  <a:lnTo>
                    <a:pt x="2227" y="10417"/>
                  </a:lnTo>
                  <a:lnTo>
                    <a:pt x="2506" y="10417"/>
                  </a:lnTo>
                  <a:lnTo>
                    <a:pt x="2784" y="10298"/>
                  </a:lnTo>
                  <a:lnTo>
                    <a:pt x="2784" y="10298"/>
                  </a:lnTo>
                  <a:lnTo>
                    <a:pt x="3619" y="9861"/>
                  </a:lnTo>
                  <a:lnTo>
                    <a:pt x="4613" y="9225"/>
                  </a:lnTo>
                  <a:lnTo>
                    <a:pt x="5130" y="8827"/>
                  </a:lnTo>
                  <a:lnTo>
                    <a:pt x="5687" y="8390"/>
                  </a:lnTo>
                  <a:lnTo>
                    <a:pt x="6243" y="7913"/>
                  </a:lnTo>
                  <a:lnTo>
                    <a:pt x="6760" y="7396"/>
                  </a:lnTo>
                  <a:lnTo>
                    <a:pt x="7317" y="6839"/>
                  </a:lnTo>
                  <a:lnTo>
                    <a:pt x="7794" y="6203"/>
                  </a:lnTo>
                  <a:lnTo>
                    <a:pt x="8271" y="5567"/>
                  </a:lnTo>
                  <a:lnTo>
                    <a:pt x="8668" y="4851"/>
                  </a:lnTo>
                  <a:lnTo>
                    <a:pt x="8987" y="4096"/>
                  </a:lnTo>
                  <a:lnTo>
                    <a:pt x="9265" y="3301"/>
                  </a:lnTo>
                  <a:lnTo>
                    <a:pt x="9464" y="2426"/>
                  </a:lnTo>
                  <a:lnTo>
                    <a:pt x="9543" y="1989"/>
                  </a:lnTo>
                  <a:lnTo>
                    <a:pt x="9583" y="1551"/>
                  </a:lnTo>
                  <a:lnTo>
                    <a:pt x="9583" y="1551"/>
                  </a:lnTo>
                  <a:lnTo>
                    <a:pt x="9583" y="1233"/>
                  </a:lnTo>
                  <a:lnTo>
                    <a:pt x="9503" y="955"/>
                  </a:lnTo>
                  <a:lnTo>
                    <a:pt x="9344" y="716"/>
                  </a:lnTo>
                  <a:lnTo>
                    <a:pt x="9185" y="478"/>
                  </a:lnTo>
                  <a:lnTo>
                    <a:pt x="8947" y="279"/>
                  </a:lnTo>
                  <a:lnTo>
                    <a:pt x="8668" y="120"/>
                  </a:lnTo>
                  <a:lnTo>
                    <a:pt x="8390" y="40"/>
                  </a:lnTo>
                  <a:lnTo>
                    <a:pt x="81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2"/>
            <p:cNvSpPr/>
            <p:nvPr/>
          </p:nvSpPr>
          <p:spPr>
            <a:xfrm>
              <a:off x="2913925" y="4014975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37" y="1"/>
                  </a:moveTo>
                  <a:lnTo>
                    <a:pt x="278" y="40"/>
                  </a:lnTo>
                  <a:lnTo>
                    <a:pt x="119" y="120"/>
                  </a:lnTo>
                  <a:lnTo>
                    <a:pt x="40" y="279"/>
                  </a:lnTo>
                  <a:lnTo>
                    <a:pt x="0" y="478"/>
                  </a:lnTo>
                  <a:lnTo>
                    <a:pt x="40" y="637"/>
                  </a:lnTo>
                  <a:lnTo>
                    <a:pt x="119" y="796"/>
                  </a:lnTo>
                  <a:lnTo>
                    <a:pt x="278" y="875"/>
                  </a:lnTo>
                  <a:lnTo>
                    <a:pt x="437" y="915"/>
                  </a:lnTo>
                  <a:lnTo>
                    <a:pt x="636" y="875"/>
                  </a:lnTo>
                  <a:lnTo>
                    <a:pt x="795" y="756"/>
                  </a:lnTo>
                  <a:lnTo>
                    <a:pt x="875" y="637"/>
                  </a:lnTo>
                  <a:lnTo>
                    <a:pt x="914" y="438"/>
                  </a:lnTo>
                  <a:lnTo>
                    <a:pt x="875" y="279"/>
                  </a:lnTo>
                  <a:lnTo>
                    <a:pt x="755" y="120"/>
                  </a:lnTo>
                  <a:lnTo>
                    <a:pt x="636" y="40"/>
                  </a:lnTo>
                  <a:lnTo>
                    <a:pt x="437" y="1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42"/>
            <p:cNvSpPr/>
            <p:nvPr/>
          </p:nvSpPr>
          <p:spPr>
            <a:xfrm>
              <a:off x="2913925" y="4014975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fill="none" extrusionOk="0">
                  <a:moveTo>
                    <a:pt x="437" y="1"/>
                  </a:moveTo>
                  <a:lnTo>
                    <a:pt x="437" y="1"/>
                  </a:lnTo>
                  <a:lnTo>
                    <a:pt x="278" y="40"/>
                  </a:lnTo>
                  <a:lnTo>
                    <a:pt x="119" y="120"/>
                  </a:lnTo>
                  <a:lnTo>
                    <a:pt x="119" y="120"/>
                  </a:lnTo>
                  <a:lnTo>
                    <a:pt x="40" y="279"/>
                  </a:lnTo>
                  <a:lnTo>
                    <a:pt x="0" y="478"/>
                  </a:lnTo>
                  <a:lnTo>
                    <a:pt x="40" y="637"/>
                  </a:lnTo>
                  <a:lnTo>
                    <a:pt x="119" y="796"/>
                  </a:lnTo>
                  <a:lnTo>
                    <a:pt x="119" y="796"/>
                  </a:lnTo>
                  <a:lnTo>
                    <a:pt x="278" y="875"/>
                  </a:lnTo>
                  <a:lnTo>
                    <a:pt x="437" y="915"/>
                  </a:lnTo>
                  <a:lnTo>
                    <a:pt x="437" y="915"/>
                  </a:lnTo>
                  <a:lnTo>
                    <a:pt x="636" y="875"/>
                  </a:lnTo>
                  <a:lnTo>
                    <a:pt x="795" y="756"/>
                  </a:lnTo>
                  <a:lnTo>
                    <a:pt x="795" y="756"/>
                  </a:lnTo>
                  <a:lnTo>
                    <a:pt x="875" y="637"/>
                  </a:lnTo>
                  <a:lnTo>
                    <a:pt x="914" y="438"/>
                  </a:lnTo>
                  <a:lnTo>
                    <a:pt x="875" y="279"/>
                  </a:lnTo>
                  <a:lnTo>
                    <a:pt x="755" y="120"/>
                  </a:lnTo>
                  <a:lnTo>
                    <a:pt x="755" y="120"/>
                  </a:lnTo>
                  <a:lnTo>
                    <a:pt x="636" y="40"/>
                  </a:lnTo>
                  <a:lnTo>
                    <a:pt x="43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42"/>
            <p:cNvSpPr/>
            <p:nvPr/>
          </p:nvSpPr>
          <p:spPr>
            <a:xfrm>
              <a:off x="2865200" y="4084550"/>
              <a:ext cx="45750" cy="70600"/>
            </a:xfrm>
            <a:custGeom>
              <a:avLst/>
              <a:gdLst/>
              <a:ahLst/>
              <a:cxnLst/>
              <a:rect l="l" t="t" r="r" b="b"/>
              <a:pathLst>
                <a:path w="1830" h="2824" extrusionOk="0">
                  <a:moveTo>
                    <a:pt x="120" y="1"/>
                  </a:moveTo>
                  <a:lnTo>
                    <a:pt x="1" y="677"/>
                  </a:lnTo>
                  <a:lnTo>
                    <a:pt x="1" y="1273"/>
                  </a:lnTo>
                  <a:lnTo>
                    <a:pt x="41" y="1750"/>
                  </a:lnTo>
                  <a:lnTo>
                    <a:pt x="120" y="2148"/>
                  </a:lnTo>
                  <a:lnTo>
                    <a:pt x="200" y="2426"/>
                  </a:lnTo>
                  <a:lnTo>
                    <a:pt x="279" y="2665"/>
                  </a:lnTo>
                  <a:lnTo>
                    <a:pt x="398" y="2824"/>
                  </a:lnTo>
                  <a:lnTo>
                    <a:pt x="637" y="2665"/>
                  </a:lnTo>
                  <a:lnTo>
                    <a:pt x="836" y="2505"/>
                  </a:lnTo>
                  <a:lnTo>
                    <a:pt x="1154" y="2108"/>
                  </a:lnTo>
                  <a:lnTo>
                    <a:pt x="1432" y="1750"/>
                  </a:lnTo>
                  <a:lnTo>
                    <a:pt x="1591" y="1392"/>
                  </a:lnTo>
                  <a:lnTo>
                    <a:pt x="1710" y="1034"/>
                  </a:lnTo>
                  <a:lnTo>
                    <a:pt x="1790" y="796"/>
                  </a:lnTo>
                  <a:lnTo>
                    <a:pt x="1830" y="557"/>
                  </a:lnTo>
                  <a:lnTo>
                    <a:pt x="1631" y="358"/>
                  </a:lnTo>
                  <a:lnTo>
                    <a:pt x="1353" y="239"/>
                  </a:lnTo>
                  <a:lnTo>
                    <a:pt x="1114" y="160"/>
                  </a:lnTo>
                  <a:lnTo>
                    <a:pt x="876" y="80"/>
                  </a:lnTo>
                  <a:lnTo>
                    <a:pt x="478" y="1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2"/>
            <p:cNvSpPr/>
            <p:nvPr/>
          </p:nvSpPr>
          <p:spPr>
            <a:xfrm>
              <a:off x="2865200" y="4084550"/>
              <a:ext cx="45750" cy="70600"/>
            </a:xfrm>
            <a:custGeom>
              <a:avLst/>
              <a:gdLst/>
              <a:ahLst/>
              <a:cxnLst/>
              <a:rect l="l" t="t" r="r" b="b"/>
              <a:pathLst>
                <a:path w="1830" h="2824" fill="none" extrusionOk="0">
                  <a:moveTo>
                    <a:pt x="200" y="1"/>
                  </a:moveTo>
                  <a:lnTo>
                    <a:pt x="200" y="1"/>
                  </a:lnTo>
                  <a:lnTo>
                    <a:pt x="120" y="1"/>
                  </a:lnTo>
                  <a:lnTo>
                    <a:pt x="120" y="1"/>
                  </a:lnTo>
                  <a:lnTo>
                    <a:pt x="1" y="677"/>
                  </a:lnTo>
                  <a:lnTo>
                    <a:pt x="1" y="1273"/>
                  </a:lnTo>
                  <a:lnTo>
                    <a:pt x="41" y="1750"/>
                  </a:lnTo>
                  <a:lnTo>
                    <a:pt x="120" y="2148"/>
                  </a:lnTo>
                  <a:lnTo>
                    <a:pt x="200" y="2426"/>
                  </a:lnTo>
                  <a:lnTo>
                    <a:pt x="279" y="2665"/>
                  </a:lnTo>
                  <a:lnTo>
                    <a:pt x="398" y="2824"/>
                  </a:lnTo>
                  <a:lnTo>
                    <a:pt x="398" y="2824"/>
                  </a:lnTo>
                  <a:lnTo>
                    <a:pt x="637" y="2665"/>
                  </a:lnTo>
                  <a:lnTo>
                    <a:pt x="836" y="2505"/>
                  </a:lnTo>
                  <a:lnTo>
                    <a:pt x="1154" y="2108"/>
                  </a:lnTo>
                  <a:lnTo>
                    <a:pt x="1432" y="1750"/>
                  </a:lnTo>
                  <a:lnTo>
                    <a:pt x="1591" y="1392"/>
                  </a:lnTo>
                  <a:lnTo>
                    <a:pt x="1710" y="1034"/>
                  </a:lnTo>
                  <a:lnTo>
                    <a:pt x="1790" y="796"/>
                  </a:lnTo>
                  <a:lnTo>
                    <a:pt x="1830" y="557"/>
                  </a:lnTo>
                  <a:lnTo>
                    <a:pt x="1830" y="557"/>
                  </a:lnTo>
                  <a:lnTo>
                    <a:pt x="1631" y="358"/>
                  </a:lnTo>
                  <a:lnTo>
                    <a:pt x="1353" y="239"/>
                  </a:lnTo>
                  <a:lnTo>
                    <a:pt x="1114" y="160"/>
                  </a:lnTo>
                  <a:lnTo>
                    <a:pt x="876" y="80"/>
                  </a:lnTo>
                  <a:lnTo>
                    <a:pt x="478" y="1"/>
                  </a:lnTo>
                  <a:lnTo>
                    <a:pt x="2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2"/>
            <p:cNvSpPr/>
            <p:nvPr/>
          </p:nvSpPr>
          <p:spPr>
            <a:xfrm>
              <a:off x="2204200" y="4412575"/>
              <a:ext cx="128250" cy="141150"/>
            </a:xfrm>
            <a:custGeom>
              <a:avLst/>
              <a:gdLst/>
              <a:ahLst/>
              <a:cxnLst/>
              <a:rect l="l" t="t" r="r" b="b"/>
              <a:pathLst>
                <a:path w="5130" h="5646" extrusionOk="0">
                  <a:moveTo>
                    <a:pt x="2227" y="0"/>
                  </a:moveTo>
                  <a:lnTo>
                    <a:pt x="1711" y="40"/>
                  </a:lnTo>
                  <a:lnTo>
                    <a:pt x="1154" y="159"/>
                  </a:lnTo>
                  <a:lnTo>
                    <a:pt x="597" y="358"/>
                  </a:lnTo>
                  <a:lnTo>
                    <a:pt x="1" y="676"/>
                  </a:lnTo>
                  <a:lnTo>
                    <a:pt x="160" y="915"/>
                  </a:lnTo>
                  <a:lnTo>
                    <a:pt x="398" y="1113"/>
                  </a:lnTo>
                  <a:lnTo>
                    <a:pt x="756" y="1392"/>
                  </a:lnTo>
                  <a:lnTo>
                    <a:pt x="1233" y="1670"/>
                  </a:lnTo>
                  <a:lnTo>
                    <a:pt x="1551" y="1789"/>
                  </a:lnTo>
                  <a:lnTo>
                    <a:pt x="1870" y="1909"/>
                  </a:lnTo>
                  <a:lnTo>
                    <a:pt x="2227" y="1988"/>
                  </a:lnTo>
                  <a:lnTo>
                    <a:pt x="2665" y="2068"/>
                  </a:lnTo>
                  <a:lnTo>
                    <a:pt x="3102" y="2107"/>
                  </a:lnTo>
                  <a:lnTo>
                    <a:pt x="3579" y="2147"/>
                  </a:lnTo>
                  <a:lnTo>
                    <a:pt x="3221" y="2505"/>
                  </a:lnTo>
                  <a:lnTo>
                    <a:pt x="2943" y="2823"/>
                  </a:lnTo>
                  <a:lnTo>
                    <a:pt x="2665" y="3141"/>
                  </a:lnTo>
                  <a:lnTo>
                    <a:pt x="2466" y="3459"/>
                  </a:lnTo>
                  <a:lnTo>
                    <a:pt x="2307" y="3777"/>
                  </a:lnTo>
                  <a:lnTo>
                    <a:pt x="2148" y="4056"/>
                  </a:lnTo>
                  <a:lnTo>
                    <a:pt x="1989" y="4572"/>
                  </a:lnTo>
                  <a:lnTo>
                    <a:pt x="1870" y="5010"/>
                  </a:lnTo>
                  <a:lnTo>
                    <a:pt x="1870" y="5328"/>
                  </a:lnTo>
                  <a:lnTo>
                    <a:pt x="1870" y="5646"/>
                  </a:lnTo>
                  <a:lnTo>
                    <a:pt x="2227" y="5566"/>
                  </a:lnTo>
                  <a:lnTo>
                    <a:pt x="2585" y="5447"/>
                  </a:lnTo>
                  <a:lnTo>
                    <a:pt x="2903" y="5328"/>
                  </a:lnTo>
                  <a:lnTo>
                    <a:pt x="3221" y="5169"/>
                  </a:lnTo>
                  <a:lnTo>
                    <a:pt x="3738" y="4851"/>
                  </a:lnTo>
                  <a:lnTo>
                    <a:pt x="4136" y="4493"/>
                  </a:lnTo>
                  <a:lnTo>
                    <a:pt x="4494" y="4095"/>
                  </a:lnTo>
                  <a:lnTo>
                    <a:pt x="4772" y="3738"/>
                  </a:lnTo>
                  <a:lnTo>
                    <a:pt x="4971" y="3340"/>
                  </a:lnTo>
                  <a:lnTo>
                    <a:pt x="5130" y="3022"/>
                  </a:lnTo>
                  <a:lnTo>
                    <a:pt x="4931" y="2903"/>
                  </a:lnTo>
                  <a:lnTo>
                    <a:pt x="4732" y="2744"/>
                  </a:lnTo>
                  <a:lnTo>
                    <a:pt x="4613" y="2545"/>
                  </a:lnTo>
                  <a:lnTo>
                    <a:pt x="4494" y="2346"/>
                  </a:lnTo>
                  <a:lnTo>
                    <a:pt x="4176" y="1511"/>
                  </a:lnTo>
                  <a:lnTo>
                    <a:pt x="4096" y="1233"/>
                  </a:lnTo>
                  <a:lnTo>
                    <a:pt x="4096" y="994"/>
                  </a:lnTo>
                  <a:lnTo>
                    <a:pt x="4136" y="756"/>
                  </a:lnTo>
                  <a:lnTo>
                    <a:pt x="4215" y="517"/>
                  </a:lnTo>
                  <a:lnTo>
                    <a:pt x="3858" y="358"/>
                  </a:lnTo>
                  <a:lnTo>
                    <a:pt x="3380" y="159"/>
                  </a:lnTo>
                  <a:lnTo>
                    <a:pt x="2864" y="40"/>
                  </a:lnTo>
                  <a:lnTo>
                    <a:pt x="2545" y="40"/>
                  </a:lnTo>
                  <a:lnTo>
                    <a:pt x="2227" y="0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2"/>
            <p:cNvSpPr/>
            <p:nvPr/>
          </p:nvSpPr>
          <p:spPr>
            <a:xfrm>
              <a:off x="2204200" y="4412575"/>
              <a:ext cx="128250" cy="141150"/>
            </a:xfrm>
            <a:custGeom>
              <a:avLst/>
              <a:gdLst/>
              <a:ahLst/>
              <a:cxnLst/>
              <a:rect l="l" t="t" r="r" b="b"/>
              <a:pathLst>
                <a:path w="5130" h="5646" fill="none" extrusionOk="0">
                  <a:moveTo>
                    <a:pt x="2227" y="0"/>
                  </a:moveTo>
                  <a:lnTo>
                    <a:pt x="2227" y="0"/>
                  </a:lnTo>
                  <a:lnTo>
                    <a:pt x="1711" y="40"/>
                  </a:lnTo>
                  <a:lnTo>
                    <a:pt x="1154" y="159"/>
                  </a:lnTo>
                  <a:lnTo>
                    <a:pt x="597" y="358"/>
                  </a:lnTo>
                  <a:lnTo>
                    <a:pt x="1" y="676"/>
                  </a:lnTo>
                  <a:lnTo>
                    <a:pt x="1" y="676"/>
                  </a:lnTo>
                  <a:lnTo>
                    <a:pt x="160" y="915"/>
                  </a:lnTo>
                  <a:lnTo>
                    <a:pt x="398" y="1113"/>
                  </a:lnTo>
                  <a:lnTo>
                    <a:pt x="756" y="1392"/>
                  </a:lnTo>
                  <a:lnTo>
                    <a:pt x="1233" y="1670"/>
                  </a:lnTo>
                  <a:lnTo>
                    <a:pt x="1551" y="1789"/>
                  </a:lnTo>
                  <a:lnTo>
                    <a:pt x="1870" y="1909"/>
                  </a:lnTo>
                  <a:lnTo>
                    <a:pt x="2227" y="1988"/>
                  </a:lnTo>
                  <a:lnTo>
                    <a:pt x="2665" y="2068"/>
                  </a:lnTo>
                  <a:lnTo>
                    <a:pt x="3102" y="2107"/>
                  </a:lnTo>
                  <a:lnTo>
                    <a:pt x="3579" y="2147"/>
                  </a:lnTo>
                  <a:lnTo>
                    <a:pt x="3579" y="2147"/>
                  </a:lnTo>
                  <a:lnTo>
                    <a:pt x="3221" y="2505"/>
                  </a:lnTo>
                  <a:lnTo>
                    <a:pt x="2943" y="2823"/>
                  </a:lnTo>
                  <a:lnTo>
                    <a:pt x="2665" y="3141"/>
                  </a:lnTo>
                  <a:lnTo>
                    <a:pt x="2466" y="3459"/>
                  </a:lnTo>
                  <a:lnTo>
                    <a:pt x="2307" y="3777"/>
                  </a:lnTo>
                  <a:lnTo>
                    <a:pt x="2148" y="4056"/>
                  </a:lnTo>
                  <a:lnTo>
                    <a:pt x="1989" y="4572"/>
                  </a:lnTo>
                  <a:lnTo>
                    <a:pt x="1870" y="5010"/>
                  </a:lnTo>
                  <a:lnTo>
                    <a:pt x="1870" y="5328"/>
                  </a:lnTo>
                  <a:lnTo>
                    <a:pt x="1870" y="5646"/>
                  </a:lnTo>
                  <a:lnTo>
                    <a:pt x="1870" y="5646"/>
                  </a:lnTo>
                  <a:lnTo>
                    <a:pt x="2227" y="5566"/>
                  </a:lnTo>
                  <a:lnTo>
                    <a:pt x="2585" y="5447"/>
                  </a:lnTo>
                  <a:lnTo>
                    <a:pt x="2903" y="5328"/>
                  </a:lnTo>
                  <a:lnTo>
                    <a:pt x="3221" y="5169"/>
                  </a:lnTo>
                  <a:lnTo>
                    <a:pt x="3738" y="4851"/>
                  </a:lnTo>
                  <a:lnTo>
                    <a:pt x="4136" y="4493"/>
                  </a:lnTo>
                  <a:lnTo>
                    <a:pt x="4494" y="4095"/>
                  </a:lnTo>
                  <a:lnTo>
                    <a:pt x="4772" y="3738"/>
                  </a:lnTo>
                  <a:lnTo>
                    <a:pt x="4971" y="3340"/>
                  </a:lnTo>
                  <a:lnTo>
                    <a:pt x="5130" y="3022"/>
                  </a:lnTo>
                  <a:lnTo>
                    <a:pt x="5130" y="3022"/>
                  </a:lnTo>
                  <a:lnTo>
                    <a:pt x="4931" y="2903"/>
                  </a:lnTo>
                  <a:lnTo>
                    <a:pt x="4732" y="2744"/>
                  </a:lnTo>
                  <a:lnTo>
                    <a:pt x="4613" y="2545"/>
                  </a:lnTo>
                  <a:lnTo>
                    <a:pt x="4494" y="2346"/>
                  </a:lnTo>
                  <a:lnTo>
                    <a:pt x="4176" y="1511"/>
                  </a:lnTo>
                  <a:lnTo>
                    <a:pt x="4176" y="1511"/>
                  </a:lnTo>
                  <a:lnTo>
                    <a:pt x="4096" y="1233"/>
                  </a:lnTo>
                  <a:lnTo>
                    <a:pt x="4096" y="994"/>
                  </a:lnTo>
                  <a:lnTo>
                    <a:pt x="4136" y="756"/>
                  </a:lnTo>
                  <a:lnTo>
                    <a:pt x="4215" y="517"/>
                  </a:lnTo>
                  <a:lnTo>
                    <a:pt x="4215" y="517"/>
                  </a:lnTo>
                  <a:lnTo>
                    <a:pt x="3858" y="358"/>
                  </a:lnTo>
                  <a:lnTo>
                    <a:pt x="3380" y="159"/>
                  </a:lnTo>
                  <a:lnTo>
                    <a:pt x="2864" y="40"/>
                  </a:lnTo>
                  <a:lnTo>
                    <a:pt x="2545" y="40"/>
                  </a:lnTo>
                  <a:lnTo>
                    <a:pt x="222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42"/>
            <p:cNvSpPr/>
            <p:nvPr/>
          </p:nvSpPr>
          <p:spPr>
            <a:xfrm>
              <a:off x="2306600" y="4336025"/>
              <a:ext cx="248500" cy="154100"/>
            </a:xfrm>
            <a:custGeom>
              <a:avLst/>
              <a:gdLst/>
              <a:ahLst/>
              <a:cxnLst/>
              <a:rect l="l" t="t" r="r" b="b"/>
              <a:pathLst>
                <a:path w="9940" h="6164" extrusionOk="0">
                  <a:moveTo>
                    <a:pt x="6918" y="995"/>
                  </a:moveTo>
                  <a:lnTo>
                    <a:pt x="6998" y="1034"/>
                  </a:lnTo>
                  <a:lnTo>
                    <a:pt x="7077" y="1114"/>
                  </a:lnTo>
                  <a:lnTo>
                    <a:pt x="7157" y="1233"/>
                  </a:lnTo>
                  <a:lnTo>
                    <a:pt x="7157" y="1392"/>
                  </a:lnTo>
                  <a:lnTo>
                    <a:pt x="7157" y="1512"/>
                  </a:lnTo>
                  <a:lnTo>
                    <a:pt x="7037" y="1631"/>
                  </a:lnTo>
                  <a:lnTo>
                    <a:pt x="6918" y="1710"/>
                  </a:lnTo>
                  <a:lnTo>
                    <a:pt x="6799" y="1750"/>
                  </a:lnTo>
                  <a:lnTo>
                    <a:pt x="6680" y="1750"/>
                  </a:lnTo>
                  <a:lnTo>
                    <a:pt x="6560" y="1671"/>
                  </a:lnTo>
                  <a:lnTo>
                    <a:pt x="6481" y="1591"/>
                  </a:lnTo>
                  <a:lnTo>
                    <a:pt x="6441" y="1512"/>
                  </a:lnTo>
                  <a:lnTo>
                    <a:pt x="6401" y="1353"/>
                  </a:lnTo>
                  <a:lnTo>
                    <a:pt x="6441" y="1193"/>
                  </a:lnTo>
                  <a:lnTo>
                    <a:pt x="6521" y="1074"/>
                  </a:lnTo>
                  <a:lnTo>
                    <a:pt x="6640" y="995"/>
                  </a:lnTo>
                  <a:close/>
                  <a:moveTo>
                    <a:pt x="4215" y="2307"/>
                  </a:moveTo>
                  <a:lnTo>
                    <a:pt x="4334" y="2386"/>
                  </a:lnTo>
                  <a:lnTo>
                    <a:pt x="4652" y="2585"/>
                  </a:lnTo>
                  <a:lnTo>
                    <a:pt x="4851" y="2704"/>
                  </a:lnTo>
                  <a:lnTo>
                    <a:pt x="5010" y="2903"/>
                  </a:lnTo>
                  <a:lnTo>
                    <a:pt x="5209" y="3102"/>
                  </a:lnTo>
                  <a:lnTo>
                    <a:pt x="5328" y="3340"/>
                  </a:lnTo>
                  <a:lnTo>
                    <a:pt x="5209" y="3500"/>
                  </a:lnTo>
                  <a:lnTo>
                    <a:pt x="5050" y="3698"/>
                  </a:lnTo>
                  <a:lnTo>
                    <a:pt x="4851" y="3897"/>
                  </a:lnTo>
                  <a:lnTo>
                    <a:pt x="4572" y="4096"/>
                  </a:lnTo>
                  <a:lnTo>
                    <a:pt x="4254" y="4295"/>
                  </a:lnTo>
                  <a:lnTo>
                    <a:pt x="3857" y="4454"/>
                  </a:lnTo>
                  <a:lnTo>
                    <a:pt x="3419" y="4573"/>
                  </a:lnTo>
                  <a:lnTo>
                    <a:pt x="3419" y="4414"/>
                  </a:lnTo>
                  <a:lnTo>
                    <a:pt x="3419" y="4215"/>
                  </a:lnTo>
                  <a:lnTo>
                    <a:pt x="3459" y="3937"/>
                  </a:lnTo>
                  <a:lnTo>
                    <a:pt x="3539" y="3619"/>
                  </a:lnTo>
                  <a:lnTo>
                    <a:pt x="3658" y="3221"/>
                  </a:lnTo>
                  <a:lnTo>
                    <a:pt x="3896" y="2784"/>
                  </a:lnTo>
                  <a:lnTo>
                    <a:pt x="4215" y="2307"/>
                  </a:lnTo>
                  <a:close/>
                  <a:moveTo>
                    <a:pt x="6600" y="1"/>
                  </a:moveTo>
                  <a:lnTo>
                    <a:pt x="5964" y="80"/>
                  </a:lnTo>
                  <a:lnTo>
                    <a:pt x="5368" y="199"/>
                  </a:lnTo>
                  <a:lnTo>
                    <a:pt x="4771" y="359"/>
                  </a:lnTo>
                  <a:lnTo>
                    <a:pt x="4254" y="557"/>
                  </a:lnTo>
                  <a:lnTo>
                    <a:pt x="3737" y="756"/>
                  </a:lnTo>
                  <a:lnTo>
                    <a:pt x="3221" y="995"/>
                  </a:lnTo>
                  <a:lnTo>
                    <a:pt x="2783" y="1273"/>
                  </a:lnTo>
                  <a:lnTo>
                    <a:pt x="2346" y="1551"/>
                  </a:lnTo>
                  <a:lnTo>
                    <a:pt x="1948" y="1830"/>
                  </a:lnTo>
                  <a:lnTo>
                    <a:pt x="1272" y="2386"/>
                  </a:lnTo>
                  <a:lnTo>
                    <a:pt x="676" y="2903"/>
                  </a:lnTo>
                  <a:lnTo>
                    <a:pt x="278" y="3340"/>
                  </a:lnTo>
                  <a:lnTo>
                    <a:pt x="119" y="3579"/>
                  </a:lnTo>
                  <a:lnTo>
                    <a:pt x="40" y="3818"/>
                  </a:lnTo>
                  <a:lnTo>
                    <a:pt x="0" y="4056"/>
                  </a:lnTo>
                  <a:lnTo>
                    <a:pt x="0" y="4295"/>
                  </a:lnTo>
                  <a:lnTo>
                    <a:pt x="80" y="4573"/>
                  </a:lnTo>
                  <a:lnTo>
                    <a:pt x="398" y="5408"/>
                  </a:lnTo>
                  <a:lnTo>
                    <a:pt x="517" y="5607"/>
                  </a:lnTo>
                  <a:lnTo>
                    <a:pt x="636" y="5806"/>
                  </a:lnTo>
                  <a:lnTo>
                    <a:pt x="835" y="5965"/>
                  </a:lnTo>
                  <a:lnTo>
                    <a:pt x="1034" y="6084"/>
                  </a:lnTo>
                  <a:lnTo>
                    <a:pt x="1233" y="6163"/>
                  </a:lnTo>
                  <a:lnTo>
                    <a:pt x="1471" y="6163"/>
                  </a:lnTo>
                  <a:lnTo>
                    <a:pt x="2266" y="6124"/>
                  </a:lnTo>
                  <a:lnTo>
                    <a:pt x="3260" y="6004"/>
                  </a:lnTo>
                  <a:lnTo>
                    <a:pt x="3817" y="5885"/>
                  </a:lnTo>
                  <a:lnTo>
                    <a:pt x="4374" y="5766"/>
                  </a:lnTo>
                  <a:lnTo>
                    <a:pt x="4970" y="5607"/>
                  </a:lnTo>
                  <a:lnTo>
                    <a:pt x="5566" y="5408"/>
                  </a:lnTo>
                  <a:lnTo>
                    <a:pt x="6163" y="5130"/>
                  </a:lnTo>
                  <a:lnTo>
                    <a:pt x="6759" y="4851"/>
                  </a:lnTo>
                  <a:lnTo>
                    <a:pt x="7356" y="4533"/>
                  </a:lnTo>
                  <a:lnTo>
                    <a:pt x="7912" y="4136"/>
                  </a:lnTo>
                  <a:lnTo>
                    <a:pt x="8429" y="3659"/>
                  </a:lnTo>
                  <a:lnTo>
                    <a:pt x="8946" y="3181"/>
                  </a:lnTo>
                  <a:lnTo>
                    <a:pt x="9383" y="2585"/>
                  </a:lnTo>
                  <a:lnTo>
                    <a:pt x="9781" y="1949"/>
                  </a:lnTo>
                  <a:lnTo>
                    <a:pt x="9900" y="1671"/>
                  </a:lnTo>
                  <a:lnTo>
                    <a:pt x="9940" y="1392"/>
                  </a:lnTo>
                  <a:lnTo>
                    <a:pt x="9900" y="1114"/>
                  </a:lnTo>
                  <a:lnTo>
                    <a:pt x="9821" y="875"/>
                  </a:lnTo>
                  <a:lnTo>
                    <a:pt x="9662" y="637"/>
                  </a:lnTo>
                  <a:lnTo>
                    <a:pt x="9503" y="398"/>
                  </a:lnTo>
                  <a:lnTo>
                    <a:pt x="9264" y="239"/>
                  </a:lnTo>
                  <a:lnTo>
                    <a:pt x="8986" y="160"/>
                  </a:lnTo>
                  <a:lnTo>
                    <a:pt x="8111" y="40"/>
                  </a:lnTo>
                  <a:lnTo>
                    <a:pt x="7236" y="1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42"/>
            <p:cNvSpPr/>
            <p:nvPr/>
          </p:nvSpPr>
          <p:spPr>
            <a:xfrm>
              <a:off x="2392075" y="4393675"/>
              <a:ext cx="47725" cy="56675"/>
            </a:xfrm>
            <a:custGeom>
              <a:avLst/>
              <a:gdLst/>
              <a:ahLst/>
              <a:cxnLst/>
              <a:rect l="l" t="t" r="r" b="b"/>
              <a:pathLst>
                <a:path w="1909" h="2267" fill="none" extrusionOk="0">
                  <a:moveTo>
                    <a:pt x="0" y="2267"/>
                  </a:moveTo>
                  <a:lnTo>
                    <a:pt x="0" y="2267"/>
                  </a:lnTo>
                  <a:lnTo>
                    <a:pt x="0" y="2108"/>
                  </a:lnTo>
                  <a:lnTo>
                    <a:pt x="0" y="1909"/>
                  </a:lnTo>
                  <a:lnTo>
                    <a:pt x="40" y="1631"/>
                  </a:lnTo>
                  <a:lnTo>
                    <a:pt x="120" y="1313"/>
                  </a:lnTo>
                  <a:lnTo>
                    <a:pt x="239" y="915"/>
                  </a:lnTo>
                  <a:lnTo>
                    <a:pt x="477" y="478"/>
                  </a:lnTo>
                  <a:lnTo>
                    <a:pt x="796" y="1"/>
                  </a:lnTo>
                  <a:lnTo>
                    <a:pt x="796" y="1"/>
                  </a:lnTo>
                  <a:lnTo>
                    <a:pt x="915" y="80"/>
                  </a:lnTo>
                  <a:lnTo>
                    <a:pt x="1233" y="279"/>
                  </a:lnTo>
                  <a:lnTo>
                    <a:pt x="1432" y="398"/>
                  </a:lnTo>
                  <a:lnTo>
                    <a:pt x="1591" y="597"/>
                  </a:lnTo>
                  <a:lnTo>
                    <a:pt x="1790" y="796"/>
                  </a:lnTo>
                  <a:lnTo>
                    <a:pt x="1909" y="1034"/>
                  </a:lnTo>
                  <a:lnTo>
                    <a:pt x="1909" y="1034"/>
                  </a:lnTo>
                  <a:lnTo>
                    <a:pt x="1790" y="1194"/>
                  </a:lnTo>
                  <a:lnTo>
                    <a:pt x="1631" y="1392"/>
                  </a:lnTo>
                  <a:lnTo>
                    <a:pt x="1432" y="1591"/>
                  </a:lnTo>
                  <a:lnTo>
                    <a:pt x="1153" y="1790"/>
                  </a:lnTo>
                  <a:lnTo>
                    <a:pt x="835" y="1989"/>
                  </a:lnTo>
                  <a:lnTo>
                    <a:pt x="438" y="2148"/>
                  </a:lnTo>
                  <a:lnTo>
                    <a:pt x="0" y="22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2"/>
            <p:cNvSpPr/>
            <p:nvPr/>
          </p:nvSpPr>
          <p:spPr>
            <a:xfrm>
              <a:off x="2466625" y="4360875"/>
              <a:ext cx="18900" cy="18925"/>
            </a:xfrm>
            <a:custGeom>
              <a:avLst/>
              <a:gdLst/>
              <a:ahLst/>
              <a:cxnLst/>
              <a:rect l="l" t="t" r="r" b="b"/>
              <a:pathLst>
                <a:path w="756" h="757" fill="none" extrusionOk="0">
                  <a:moveTo>
                    <a:pt x="398" y="756"/>
                  </a:moveTo>
                  <a:lnTo>
                    <a:pt x="398" y="756"/>
                  </a:lnTo>
                  <a:lnTo>
                    <a:pt x="279" y="756"/>
                  </a:lnTo>
                  <a:lnTo>
                    <a:pt x="159" y="677"/>
                  </a:lnTo>
                  <a:lnTo>
                    <a:pt x="80" y="597"/>
                  </a:lnTo>
                  <a:lnTo>
                    <a:pt x="40" y="518"/>
                  </a:lnTo>
                  <a:lnTo>
                    <a:pt x="40" y="518"/>
                  </a:lnTo>
                  <a:lnTo>
                    <a:pt x="0" y="359"/>
                  </a:lnTo>
                  <a:lnTo>
                    <a:pt x="40" y="199"/>
                  </a:lnTo>
                  <a:lnTo>
                    <a:pt x="120" y="80"/>
                  </a:lnTo>
                  <a:lnTo>
                    <a:pt x="239" y="1"/>
                  </a:lnTo>
                  <a:lnTo>
                    <a:pt x="239" y="1"/>
                  </a:lnTo>
                  <a:lnTo>
                    <a:pt x="398" y="1"/>
                  </a:lnTo>
                  <a:lnTo>
                    <a:pt x="398" y="1"/>
                  </a:lnTo>
                  <a:lnTo>
                    <a:pt x="517" y="1"/>
                  </a:lnTo>
                  <a:lnTo>
                    <a:pt x="597" y="40"/>
                  </a:lnTo>
                  <a:lnTo>
                    <a:pt x="676" y="120"/>
                  </a:lnTo>
                  <a:lnTo>
                    <a:pt x="756" y="239"/>
                  </a:lnTo>
                  <a:lnTo>
                    <a:pt x="756" y="239"/>
                  </a:lnTo>
                  <a:lnTo>
                    <a:pt x="756" y="398"/>
                  </a:lnTo>
                  <a:lnTo>
                    <a:pt x="756" y="518"/>
                  </a:lnTo>
                  <a:lnTo>
                    <a:pt x="636" y="637"/>
                  </a:lnTo>
                  <a:lnTo>
                    <a:pt x="517" y="716"/>
                  </a:lnTo>
                  <a:lnTo>
                    <a:pt x="517" y="716"/>
                  </a:lnTo>
                  <a:lnTo>
                    <a:pt x="398" y="7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2"/>
            <p:cNvSpPr/>
            <p:nvPr/>
          </p:nvSpPr>
          <p:spPr>
            <a:xfrm>
              <a:off x="2306600" y="4336025"/>
              <a:ext cx="248500" cy="154100"/>
            </a:xfrm>
            <a:custGeom>
              <a:avLst/>
              <a:gdLst/>
              <a:ahLst/>
              <a:cxnLst/>
              <a:rect l="l" t="t" r="r" b="b"/>
              <a:pathLst>
                <a:path w="9940" h="6164" fill="none" extrusionOk="0">
                  <a:moveTo>
                    <a:pt x="7236" y="1"/>
                  </a:moveTo>
                  <a:lnTo>
                    <a:pt x="7236" y="1"/>
                  </a:lnTo>
                  <a:lnTo>
                    <a:pt x="6600" y="1"/>
                  </a:lnTo>
                  <a:lnTo>
                    <a:pt x="5964" y="80"/>
                  </a:lnTo>
                  <a:lnTo>
                    <a:pt x="5368" y="199"/>
                  </a:lnTo>
                  <a:lnTo>
                    <a:pt x="4771" y="359"/>
                  </a:lnTo>
                  <a:lnTo>
                    <a:pt x="4254" y="557"/>
                  </a:lnTo>
                  <a:lnTo>
                    <a:pt x="3737" y="756"/>
                  </a:lnTo>
                  <a:lnTo>
                    <a:pt x="3221" y="995"/>
                  </a:lnTo>
                  <a:lnTo>
                    <a:pt x="2783" y="1273"/>
                  </a:lnTo>
                  <a:lnTo>
                    <a:pt x="2346" y="1551"/>
                  </a:lnTo>
                  <a:lnTo>
                    <a:pt x="1948" y="1830"/>
                  </a:lnTo>
                  <a:lnTo>
                    <a:pt x="1272" y="2386"/>
                  </a:lnTo>
                  <a:lnTo>
                    <a:pt x="676" y="2903"/>
                  </a:lnTo>
                  <a:lnTo>
                    <a:pt x="278" y="3340"/>
                  </a:lnTo>
                  <a:lnTo>
                    <a:pt x="278" y="3340"/>
                  </a:lnTo>
                  <a:lnTo>
                    <a:pt x="119" y="3579"/>
                  </a:lnTo>
                  <a:lnTo>
                    <a:pt x="119" y="3579"/>
                  </a:lnTo>
                  <a:lnTo>
                    <a:pt x="40" y="3818"/>
                  </a:lnTo>
                  <a:lnTo>
                    <a:pt x="0" y="4056"/>
                  </a:lnTo>
                  <a:lnTo>
                    <a:pt x="0" y="4295"/>
                  </a:lnTo>
                  <a:lnTo>
                    <a:pt x="80" y="4573"/>
                  </a:lnTo>
                  <a:lnTo>
                    <a:pt x="398" y="5408"/>
                  </a:lnTo>
                  <a:lnTo>
                    <a:pt x="398" y="5408"/>
                  </a:lnTo>
                  <a:lnTo>
                    <a:pt x="517" y="5607"/>
                  </a:lnTo>
                  <a:lnTo>
                    <a:pt x="636" y="5806"/>
                  </a:lnTo>
                  <a:lnTo>
                    <a:pt x="835" y="5965"/>
                  </a:lnTo>
                  <a:lnTo>
                    <a:pt x="1034" y="6084"/>
                  </a:lnTo>
                  <a:lnTo>
                    <a:pt x="1034" y="6084"/>
                  </a:lnTo>
                  <a:lnTo>
                    <a:pt x="1233" y="6163"/>
                  </a:lnTo>
                  <a:lnTo>
                    <a:pt x="1431" y="6163"/>
                  </a:lnTo>
                  <a:lnTo>
                    <a:pt x="1431" y="6163"/>
                  </a:lnTo>
                  <a:lnTo>
                    <a:pt x="1471" y="6163"/>
                  </a:lnTo>
                  <a:lnTo>
                    <a:pt x="1471" y="6163"/>
                  </a:lnTo>
                  <a:lnTo>
                    <a:pt x="2266" y="6124"/>
                  </a:lnTo>
                  <a:lnTo>
                    <a:pt x="3260" y="6004"/>
                  </a:lnTo>
                  <a:lnTo>
                    <a:pt x="3817" y="5885"/>
                  </a:lnTo>
                  <a:lnTo>
                    <a:pt x="4374" y="5766"/>
                  </a:lnTo>
                  <a:lnTo>
                    <a:pt x="4970" y="5607"/>
                  </a:lnTo>
                  <a:lnTo>
                    <a:pt x="5566" y="5408"/>
                  </a:lnTo>
                  <a:lnTo>
                    <a:pt x="6163" y="5130"/>
                  </a:lnTo>
                  <a:lnTo>
                    <a:pt x="6759" y="4851"/>
                  </a:lnTo>
                  <a:lnTo>
                    <a:pt x="7356" y="4533"/>
                  </a:lnTo>
                  <a:lnTo>
                    <a:pt x="7912" y="4136"/>
                  </a:lnTo>
                  <a:lnTo>
                    <a:pt x="8429" y="3659"/>
                  </a:lnTo>
                  <a:lnTo>
                    <a:pt x="8946" y="3181"/>
                  </a:lnTo>
                  <a:lnTo>
                    <a:pt x="9383" y="2585"/>
                  </a:lnTo>
                  <a:lnTo>
                    <a:pt x="9781" y="1949"/>
                  </a:lnTo>
                  <a:lnTo>
                    <a:pt x="9781" y="1949"/>
                  </a:lnTo>
                  <a:lnTo>
                    <a:pt x="9900" y="1671"/>
                  </a:lnTo>
                  <a:lnTo>
                    <a:pt x="9940" y="1392"/>
                  </a:lnTo>
                  <a:lnTo>
                    <a:pt x="9900" y="1114"/>
                  </a:lnTo>
                  <a:lnTo>
                    <a:pt x="9821" y="875"/>
                  </a:lnTo>
                  <a:lnTo>
                    <a:pt x="9662" y="637"/>
                  </a:lnTo>
                  <a:lnTo>
                    <a:pt x="9503" y="398"/>
                  </a:lnTo>
                  <a:lnTo>
                    <a:pt x="9264" y="239"/>
                  </a:lnTo>
                  <a:lnTo>
                    <a:pt x="8986" y="160"/>
                  </a:lnTo>
                  <a:lnTo>
                    <a:pt x="8986" y="160"/>
                  </a:lnTo>
                  <a:lnTo>
                    <a:pt x="8111" y="40"/>
                  </a:lnTo>
                  <a:lnTo>
                    <a:pt x="72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2"/>
            <p:cNvSpPr/>
            <p:nvPr/>
          </p:nvSpPr>
          <p:spPr>
            <a:xfrm>
              <a:off x="2466625" y="4360875"/>
              <a:ext cx="18900" cy="18925"/>
            </a:xfrm>
            <a:custGeom>
              <a:avLst/>
              <a:gdLst/>
              <a:ahLst/>
              <a:cxnLst/>
              <a:rect l="l" t="t" r="r" b="b"/>
              <a:pathLst>
                <a:path w="756" h="757" extrusionOk="0">
                  <a:moveTo>
                    <a:pt x="239" y="1"/>
                  </a:moveTo>
                  <a:lnTo>
                    <a:pt x="120" y="80"/>
                  </a:lnTo>
                  <a:lnTo>
                    <a:pt x="40" y="199"/>
                  </a:lnTo>
                  <a:lnTo>
                    <a:pt x="0" y="359"/>
                  </a:lnTo>
                  <a:lnTo>
                    <a:pt x="40" y="518"/>
                  </a:lnTo>
                  <a:lnTo>
                    <a:pt x="80" y="597"/>
                  </a:lnTo>
                  <a:lnTo>
                    <a:pt x="159" y="677"/>
                  </a:lnTo>
                  <a:lnTo>
                    <a:pt x="279" y="756"/>
                  </a:lnTo>
                  <a:lnTo>
                    <a:pt x="398" y="756"/>
                  </a:lnTo>
                  <a:lnTo>
                    <a:pt x="517" y="716"/>
                  </a:lnTo>
                  <a:lnTo>
                    <a:pt x="636" y="637"/>
                  </a:lnTo>
                  <a:lnTo>
                    <a:pt x="756" y="518"/>
                  </a:lnTo>
                  <a:lnTo>
                    <a:pt x="756" y="398"/>
                  </a:lnTo>
                  <a:lnTo>
                    <a:pt x="756" y="239"/>
                  </a:lnTo>
                  <a:lnTo>
                    <a:pt x="676" y="120"/>
                  </a:lnTo>
                  <a:lnTo>
                    <a:pt x="597" y="40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42"/>
            <p:cNvSpPr/>
            <p:nvPr/>
          </p:nvSpPr>
          <p:spPr>
            <a:xfrm>
              <a:off x="2466625" y="4360875"/>
              <a:ext cx="18900" cy="18925"/>
            </a:xfrm>
            <a:custGeom>
              <a:avLst/>
              <a:gdLst/>
              <a:ahLst/>
              <a:cxnLst/>
              <a:rect l="l" t="t" r="r" b="b"/>
              <a:pathLst>
                <a:path w="756" h="757" fill="none" extrusionOk="0">
                  <a:moveTo>
                    <a:pt x="398" y="1"/>
                  </a:moveTo>
                  <a:lnTo>
                    <a:pt x="398" y="1"/>
                  </a:lnTo>
                  <a:lnTo>
                    <a:pt x="239" y="1"/>
                  </a:lnTo>
                  <a:lnTo>
                    <a:pt x="239" y="1"/>
                  </a:lnTo>
                  <a:lnTo>
                    <a:pt x="120" y="80"/>
                  </a:lnTo>
                  <a:lnTo>
                    <a:pt x="40" y="199"/>
                  </a:lnTo>
                  <a:lnTo>
                    <a:pt x="0" y="359"/>
                  </a:lnTo>
                  <a:lnTo>
                    <a:pt x="40" y="518"/>
                  </a:lnTo>
                  <a:lnTo>
                    <a:pt x="40" y="518"/>
                  </a:lnTo>
                  <a:lnTo>
                    <a:pt x="80" y="597"/>
                  </a:lnTo>
                  <a:lnTo>
                    <a:pt x="159" y="677"/>
                  </a:lnTo>
                  <a:lnTo>
                    <a:pt x="279" y="756"/>
                  </a:lnTo>
                  <a:lnTo>
                    <a:pt x="398" y="756"/>
                  </a:lnTo>
                  <a:lnTo>
                    <a:pt x="398" y="756"/>
                  </a:lnTo>
                  <a:lnTo>
                    <a:pt x="517" y="716"/>
                  </a:lnTo>
                  <a:lnTo>
                    <a:pt x="517" y="716"/>
                  </a:lnTo>
                  <a:lnTo>
                    <a:pt x="636" y="637"/>
                  </a:lnTo>
                  <a:lnTo>
                    <a:pt x="756" y="518"/>
                  </a:lnTo>
                  <a:lnTo>
                    <a:pt x="756" y="398"/>
                  </a:lnTo>
                  <a:lnTo>
                    <a:pt x="756" y="239"/>
                  </a:lnTo>
                  <a:lnTo>
                    <a:pt x="756" y="239"/>
                  </a:lnTo>
                  <a:lnTo>
                    <a:pt x="676" y="120"/>
                  </a:lnTo>
                  <a:lnTo>
                    <a:pt x="597" y="40"/>
                  </a:lnTo>
                  <a:lnTo>
                    <a:pt x="517" y="1"/>
                  </a:lnTo>
                  <a:lnTo>
                    <a:pt x="3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42"/>
            <p:cNvSpPr/>
            <p:nvPr/>
          </p:nvSpPr>
          <p:spPr>
            <a:xfrm>
              <a:off x="2392075" y="4393675"/>
              <a:ext cx="47725" cy="56675"/>
            </a:xfrm>
            <a:custGeom>
              <a:avLst/>
              <a:gdLst/>
              <a:ahLst/>
              <a:cxnLst/>
              <a:rect l="l" t="t" r="r" b="b"/>
              <a:pathLst>
                <a:path w="1909" h="2267" extrusionOk="0">
                  <a:moveTo>
                    <a:pt x="796" y="1"/>
                  </a:moveTo>
                  <a:lnTo>
                    <a:pt x="477" y="478"/>
                  </a:lnTo>
                  <a:lnTo>
                    <a:pt x="239" y="915"/>
                  </a:lnTo>
                  <a:lnTo>
                    <a:pt x="120" y="1313"/>
                  </a:lnTo>
                  <a:lnTo>
                    <a:pt x="40" y="1631"/>
                  </a:lnTo>
                  <a:lnTo>
                    <a:pt x="0" y="1909"/>
                  </a:lnTo>
                  <a:lnTo>
                    <a:pt x="0" y="2108"/>
                  </a:lnTo>
                  <a:lnTo>
                    <a:pt x="0" y="2267"/>
                  </a:lnTo>
                  <a:lnTo>
                    <a:pt x="438" y="2148"/>
                  </a:lnTo>
                  <a:lnTo>
                    <a:pt x="835" y="1989"/>
                  </a:lnTo>
                  <a:lnTo>
                    <a:pt x="1153" y="1790"/>
                  </a:lnTo>
                  <a:lnTo>
                    <a:pt x="1432" y="1591"/>
                  </a:lnTo>
                  <a:lnTo>
                    <a:pt x="1631" y="1392"/>
                  </a:lnTo>
                  <a:lnTo>
                    <a:pt x="1790" y="1194"/>
                  </a:lnTo>
                  <a:lnTo>
                    <a:pt x="1909" y="1034"/>
                  </a:lnTo>
                  <a:lnTo>
                    <a:pt x="1790" y="796"/>
                  </a:lnTo>
                  <a:lnTo>
                    <a:pt x="1591" y="597"/>
                  </a:lnTo>
                  <a:lnTo>
                    <a:pt x="1432" y="398"/>
                  </a:lnTo>
                  <a:lnTo>
                    <a:pt x="1233" y="279"/>
                  </a:lnTo>
                  <a:lnTo>
                    <a:pt x="915" y="80"/>
                  </a:lnTo>
                  <a:lnTo>
                    <a:pt x="796" y="1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2"/>
            <p:cNvSpPr/>
            <p:nvPr/>
          </p:nvSpPr>
          <p:spPr>
            <a:xfrm>
              <a:off x="2392075" y="4393675"/>
              <a:ext cx="47725" cy="56675"/>
            </a:xfrm>
            <a:custGeom>
              <a:avLst/>
              <a:gdLst/>
              <a:ahLst/>
              <a:cxnLst/>
              <a:rect l="l" t="t" r="r" b="b"/>
              <a:pathLst>
                <a:path w="1909" h="2267" fill="none" extrusionOk="0">
                  <a:moveTo>
                    <a:pt x="796" y="1"/>
                  </a:moveTo>
                  <a:lnTo>
                    <a:pt x="796" y="1"/>
                  </a:lnTo>
                  <a:lnTo>
                    <a:pt x="477" y="478"/>
                  </a:lnTo>
                  <a:lnTo>
                    <a:pt x="239" y="915"/>
                  </a:lnTo>
                  <a:lnTo>
                    <a:pt x="120" y="1313"/>
                  </a:lnTo>
                  <a:lnTo>
                    <a:pt x="40" y="1631"/>
                  </a:lnTo>
                  <a:lnTo>
                    <a:pt x="0" y="1909"/>
                  </a:lnTo>
                  <a:lnTo>
                    <a:pt x="0" y="2108"/>
                  </a:lnTo>
                  <a:lnTo>
                    <a:pt x="0" y="2267"/>
                  </a:lnTo>
                  <a:lnTo>
                    <a:pt x="0" y="2267"/>
                  </a:lnTo>
                  <a:lnTo>
                    <a:pt x="438" y="2148"/>
                  </a:lnTo>
                  <a:lnTo>
                    <a:pt x="835" y="1989"/>
                  </a:lnTo>
                  <a:lnTo>
                    <a:pt x="1153" y="1790"/>
                  </a:lnTo>
                  <a:lnTo>
                    <a:pt x="1432" y="1591"/>
                  </a:lnTo>
                  <a:lnTo>
                    <a:pt x="1631" y="1392"/>
                  </a:lnTo>
                  <a:lnTo>
                    <a:pt x="1790" y="1194"/>
                  </a:lnTo>
                  <a:lnTo>
                    <a:pt x="1909" y="1034"/>
                  </a:lnTo>
                  <a:lnTo>
                    <a:pt x="1909" y="1034"/>
                  </a:lnTo>
                  <a:lnTo>
                    <a:pt x="1790" y="796"/>
                  </a:lnTo>
                  <a:lnTo>
                    <a:pt x="1591" y="597"/>
                  </a:lnTo>
                  <a:lnTo>
                    <a:pt x="1432" y="398"/>
                  </a:lnTo>
                  <a:lnTo>
                    <a:pt x="1233" y="279"/>
                  </a:lnTo>
                  <a:lnTo>
                    <a:pt x="915" y="80"/>
                  </a:lnTo>
                  <a:lnTo>
                    <a:pt x="79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2"/>
            <p:cNvSpPr/>
            <p:nvPr/>
          </p:nvSpPr>
          <p:spPr>
            <a:xfrm>
              <a:off x="2903975" y="3682000"/>
              <a:ext cx="180925" cy="178925"/>
            </a:xfrm>
            <a:custGeom>
              <a:avLst/>
              <a:gdLst/>
              <a:ahLst/>
              <a:cxnLst/>
              <a:rect l="l" t="t" r="r" b="b"/>
              <a:pathLst>
                <a:path w="7237" h="7157" extrusionOk="0">
                  <a:moveTo>
                    <a:pt x="4493" y="0"/>
                  </a:moveTo>
                  <a:lnTo>
                    <a:pt x="4016" y="40"/>
                  </a:lnTo>
                  <a:lnTo>
                    <a:pt x="3499" y="159"/>
                  </a:lnTo>
                  <a:lnTo>
                    <a:pt x="2903" y="358"/>
                  </a:lnTo>
                  <a:lnTo>
                    <a:pt x="2306" y="636"/>
                  </a:lnTo>
                  <a:lnTo>
                    <a:pt x="1988" y="795"/>
                  </a:lnTo>
                  <a:lnTo>
                    <a:pt x="1670" y="994"/>
                  </a:lnTo>
                  <a:lnTo>
                    <a:pt x="1392" y="1233"/>
                  </a:lnTo>
                  <a:lnTo>
                    <a:pt x="1074" y="1511"/>
                  </a:lnTo>
                  <a:lnTo>
                    <a:pt x="796" y="1829"/>
                  </a:lnTo>
                  <a:lnTo>
                    <a:pt x="517" y="2187"/>
                  </a:lnTo>
                  <a:lnTo>
                    <a:pt x="239" y="2585"/>
                  </a:lnTo>
                  <a:lnTo>
                    <a:pt x="0" y="3022"/>
                  </a:lnTo>
                  <a:lnTo>
                    <a:pt x="120" y="3062"/>
                  </a:lnTo>
                  <a:lnTo>
                    <a:pt x="398" y="3141"/>
                  </a:lnTo>
                  <a:lnTo>
                    <a:pt x="835" y="3260"/>
                  </a:lnTo>
                  <a:lnTo>
                    <a:pt x="1432" y="3300"/>
                  </a:lnTo>
                  <a:lnTo>
                    <a:pt x="1790" y="3260"/>
                  </a:lnTo>
                  <a:lnTo>
                    <a:pt x="2147" y="3260"/>
                  </a:lnTo>
                  <a:lnTo>
                    <a:pt x="2545" y="3181"/>
                  </a:lnTo>
                  <a:lnTo>
                    <a:pt x="2943" y="3062"/>
                  </a:lnTo>
                  <a:lnTo>
                    <a:pt x="3420" y="2903"/>
                  </a:lnTo>
                  <a:lnTo>
                    <a:pt x="3897" y="2744"/>
                  </a:lnTo>
                  <a:lnTo>
                    <a:pt x="4374" y="2505"/>
                  </a:lnTo>
                  <a:lnTo>
                    <a:pt x="4931" y="2187"/>
                  </a:lnTo>
                  <a:lnTo>
                    <a:pt x="4931" y="2187"/>
                  </a:lnTo>
                  <a:lnTo>
                    <a:pt x="4772" y="2783"/>
                  </a:lnTo>
                  <a:lnTo>
                    <a:pt x="4652" y="3380"/>
                  </a:lnTo>
                  <a:lnTo>
                    <a:pt x="4612" y="3897"/>
                  </a:lnTo>
                  <a:lnTo>
                    <a:pt x="4573" y="4374"/>
                  </a:lnTo>
                  <a:lnTo>
                    <a:pt x="4612" y="4851"/>
                  </a:lnTo>
                  <a:lnTo>
                    <a:pt x="4652" y="5248"/>
                  </a:lnTo>
                  <a:lnTo>
                    <a:pt x="4732" y="5606"/>
                  </a:lnTo>
                  <a:lnTo>
                    <a:pt x="4811" y="5924"/>
                  </a:lnTo>
                  <a:lnTo>
                    <a:pt x="5010" y="6481"/>
                  </a:lnTo>
                  <a:lnTo>
                    <a:pt x="5209" y="6839"/>
                  </a:lnTo>
                  <a:lnTo>
                    <a:pt x="5328" y="7077"/>
                  </a:lnTo>
                  <a:lnTo>
                    <a:pt x="5408" y="7157"/>
                  </a:lnTo>
                  <a:lnTo>
                    <a:pt x="5766" y="6799"/>
                  </a:lnTo>
                  <a:lnTo>
                    <a:pt x="6044" y="6441"/>
                  </a:lnTo>
                  <a:lnTo>
                    <a:pt x="6322" y="6123"/>
                  </a:lnTo>
                  <a:lnTo>
                    <a:pt x="6561" y="5765"/>
                  </a:lnTo>
                  <a:lnTo>
                    <a:pt x="6720" y="5407"/>
                  </a:lnTo>
                  <a:lnTo>
                    <a:pt x="6879" y="5050"/>
                  </a:lnTo>
                  <a:lnTo>
                    <a:pt x="6998" y="4692"/>
                  </a:lnTo>
                  <a:lnTo>
                    <a:pt x="7117" y="4374"/>
                  </a:lnTo>
                  <a:lnTo>
                    <a:pt x="7237" y="3738"/>
                  </a:lnTo>
                  <a:lnTo>
                    <a:pt x="7237" y="3101"/>
                  </a:lnTo>
                  <a:lnTo>
                    <a:pt x="7237" y="2585"/>
                  </a:lnTo>
                  <a:lnTo>
                    <a:pt x="7157" y="2107"/>
                  </a:lnTo>
                  <a:lnTo>
                    <a:pt x="6759" y="2107"/>
                  </a:lnTo>
                  <a:lnTo>
                    <a:pt x="6481" y="2028"/>
                  </a:lnTo>
                  <a:lnTo>
                    <a:pt x="6243" y="1948"/>
                  </a:lnTo>
                  <a:lnTo>
                    <a:pt x="6004" y="1789"/>
                  </a:lnTo>
                  <a:lnTo>
                    <a:pt x="5129" y="1074"/>
                  </a:lnTo>
                  <a:lnTo>
                    <a:pt x="4851" y="875"/>
                  </a:lnTo>
                  <a:lnTo>
                    <a:pt x="4692" y="597"/>
                  </a:lnTo>
                  <a:lnTo>
                    <a:pt x="4573" y="318"/>
                  </a:lnTo>
                  <a:lnTo>
                    <a:pt x="4493" y="0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2"/>
            <p:cNvSpPr/>
            <p:nvPr/>
          </p:nvSpPr>
          <p:spPr>
            <a:xfrm>
              <a:off x="2903975" y="3682000"/>
              <a:ext cx="180925" cy="178925"/>
            </a:xfrm>
            <a:custGeom>
              <a:avLst/>
              <a:gdLst/>
              <a:ahLst/>
              <a:cxnLst/>
              <a:rect l="l" t="t" r="r" b="b"/>
              <a:pathLst>
                <a:path w="7237" h="7157" fill="none" extrusionOk="0">
                  <a:moveTo>
                    <a:pt x="4493" y="0"/>
                  </a:moveTo>
                  <a:lnTo>
                    <a:pt x="4493" y="0"/>
                  </a:lnTo>
                  <a:lnTo>
                    <a:pt x="4016" y="40"/>
                  </a:lnTo>
                  <a:lnTo>
                    <a:pt x="3499" y="159"/>
                  </a:lnTo>
                  <a:lnTo>
                    <a:pt x="2903" y="358"/>
                  </a:lnTo>
                  <a:lnTo>
                    <a:pt x="2306" y="636"/>
                  </a:lnTo>
                  <a:lnTo>
                    <a:pt x="1988" y="795"/>
                  </a:lnTo>
                  <a:lnTo>
                    <a:pt x="1670" y="994"/>
                  </a:lnTo>
                  <a:lnTo>
                    <a:pt x="1392" y="1233"/>
                  </a:lnTo>
                  <a:lnTo>
                    <a:pt x="1074" y="1511"/>
                  </a:lnTo>
                  <a:lnTo>
                    <a:pt x="796" y="1829"/>
                  </a:lnTo>
                  <a:lnTo>
                    <a:pt x="517" y="2187"/>
                  </a:lnTo>
                  <a:lnTo>
                    <a:pt x="239" y="2585"/>
                  </a:lnTo>
                  <a:lnTo>
                    <a:pt x="0" y="3022"/>
                  </a:lnTo>
                  <a:lnTo>
                    <a:pt x="0" y="3022"/>
                  </a:lnTo>
                  <a:lnTo>
                    <a:pt x="120" y="3062"/>
                  </a:lnTo>
                  <a:lnTo>
                    <a:pt x="398" y="3141"/>
                  </a:lnTo>
                  <a:lnTo>
                    <a:pt x="835" y="3260"/>
                  </a:lnTo>
                  <a:lnTo>
                    <a:pt x="1432" y="3300"/>
                  </a:lnTo>
                  <a:lnTo>
                    <a:pt x="1432" y="3300"/>
                  </a:lnTo>
                  <a:lnTo>
                    <a:pt x="1790" y="3260"/>
                  </a:lnTo>
                  <a:lnTo>
                    <a:pt x="2147" y="3260"/>
                  </a:lnTo>
                  <a:lnTo>
                    <a:pt x="2545" y="3181"/>
                  </a:lnTo>
                  <a:lnTo>
                    <a:pt x="2943" y="3062"/>
                  </a:lnTo>
                  <a:lnTo>
                    <a:pt x="3420" y="2903"/>
                  </a:lnTo>
                  <a:lnTo>
                    <a:pt x="3897" y="2744"/>
                  </a:lnTo>
                  <a:lnTo>
                    <a:pt x="4374" y="2505"/>
                  </a:lnTo>
                  <a:lnTo>
                    <a:pt x="4931" y="2187"/>
                  </a:lnTo>
                  <a:lnTo>
                    <a:pt x="4931" y="2187"/>
                  </a:lnTo>
                  <a:lnTo>
                    <a:pt x="4772" y="2783"/>
                  </a:lnTo>
                  <a:lnTo>
                    <a:pt x="4652" y="3380"/>
                  </a:lnTo>
                  <a:lnTo>
                    <a:pt x="4612" y="3897"/>
                  </a:lnTo>
                  <a:lnTo>
                    <a:pt x="4573" y="4374"/>
                  </a:lnTo>
                  <a:lnTo>
                    <a:pt x="4612" y="4851"/>
                  </a:lnTo>
                  <a:lnTo>
                    <a:pt x="4652" y="5248"/>
                  </a:lnTo>
                  <a:lnTo>
                    <a:pt x="4732" y="5606"/>
                  </a:lnTo>
                  <a:lnTo>
                    <a:pt x="4811" y="5924"/>
                  </a:lnTo>
                  <a:lnTo>
                    <a:pt x="5010" y="6481"/>
                  </a:lnTo>
                  <a:lnTo>
                    <a:pt x="5209" y="6839"/>
                  </a:lnTo>
                  <a:lnTo>
                    <a:pt x="5328" y="7077"/>
                  </a:lnTo>
                  <a:lnTo>
                    <a:pt x="5408" y="7157"/>
                  </a:lnTo>
                  <a:lnTo>
                    <a:pt x="5408" y="7157"/>
                  </a:lnTo>
                  <a:lnTo>
                    <a:pt x="5766" y="6799"/>
                  </a:lnTo>
                  <a:lnTo>
                    <a:pt x="6044" y="6441"/>
                  </a:lnTo>
                  <a:lnTo>
                    <a:pt x="6322" y="6123"/>
                  </a:lnTo>
                  <a:lnTo>
                    <a:pt x="6561" y="5765"/>
                  </a:lnTo>
                  <a:lnTo>
                    <a:pt x="6720" y="5407"/>
                  </a:lnTo>
                  <a:lnTo>
                    <a:pt x="6879" y="5050"/>
                  </a:lnTo>
                  <a:lnTo>
                    <a:pt x="6998" y="4692"/>
                  </a:lnTo>
                  <a:lnTo>
                    <a:pt x="7117" y="4374"/>
                  </a:lnTo>
                  <a:lnTo>
                    <a:pt x="7237" y="3738"/>
                  </a:lnTo>
                  <a:lnTo>
                    <a:pt x="7237" y="3101"/>
                  </a:lnTo>
                  <a:lnTo>
                    <a:pt x="7237" y="2585"/>
                  </a:lnTo>
                  <a:lnTo>
                    <a:pt x="7157" y="2107"/>
                  </a:lnTo>
                  <a:lnTo>
                    <a:pt x="7157" y="2107"/>
                  </a:lnTo>
                  <a:lnTo>
                    <a:pt x="6998" y="2107"/>
                  </a:lnTo>
                  <a:lnTo>
                    <a:pt x="6998" y="2107"/>
                  </a:lnTo>
                  <a:lnTo>
                    <a:pt x="6759" y="2107"/>
                  </a:lnTo>
                  <a:lnTo>
                    <a:pt x="6481" y="2028"/>
                  </a:lnTo>
                  <a:lnTo>
                    <a:pt x="6243" y="1948"/>
                  </a:lnTo>
                  <a:lnTo>
                    <a:pt x="6004" y="1789"/>
                  </a:lnTo>
                  <a:lnTo>
                    <a:pt x="5129" y="1074"/>
                  </a:lnTo>
                  <a:lnTo>
                    <a:pt x="5129" y="1074"/>
                  </a:lnTo>
                  <a:lnTo>
                    <a:pt x="4851" y="875"/>
                  </a:lnTo>
                  <a:lnTo>
                    <a:pt x="4692" y="597"/>
                  </a:lnTo>
                  <a:lnTo>
                    <a:pt x="4573" y="318"/>
                  </a:lnTo>
                  <a:lnTo>
                    <a:pt x="44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42"/>
            <p:cNvSpPr/>
            <p:nvPr/>
          </p:nvSpPr>
          <p:spPr>
            <a:xfrm>
              <a:off x="3016300" y="3437475"/>
              <a:ext cx="235600" cy="297225"/>
            </a:xfrm>
            <a:custGeom>
              <a:avLst/>
              <a:gdLst/>
              <a:ahLst/>
              <a:cxnLst/>
              <a:rect l="l" t="t" r="r" b="b"/>
              <a:pathLst>
                <a:path w="9424" h="11889" extrusionOk="0">
                  <a:moveTo>
                    <a:pt x="5765" y="2386"/>
                  </a:moveTo>
                  <a:lnTo>
                    <a:pt x="5924" y="2426"/>
                  </a:lnTo>
                  <a:lnTo>
                    <a:pt x="6083" y="2505"/>
                  </a:lnTo>
                  <a:lnTo>
                    <a:pt x="6203" y="2625"/>
                  </a:lnTo>
                  <a:lnTo>
                    <a:pt x="6242" y="2823"/>
                  </a:lnTo>
                  <a:lnTo>
                    <a:pt x="6242" y="2982"/>
                  </a:lnTo>
                  <a:lnTo>
                    <a:pt x="6163" y="3181"/>
                  </a:lnTo>
                  <a:lnTo>
                    <a:pt x="6083" y="3261"/>
                  </a:lnTo>
                  <a:lnTo>
                    <a:pt x="5964" y="3340"/>
                  </a:lnTo>
                  <a:lnTo>
                    <a:pt x="5885" y="3340"/>
                  </a:lnTo>
                  <a:lnTo>
                    <a:pt x="5765" y="3380"/>
                  </a:lnTo>
                  <a:lnTo>
                    <a:pt x="5606" y="3340"/>
                  </a:lnTo>
                  <a:lnTo>
                    <a:pt x="5447" y="3261"/>
                  </a:lnTo>
                  <a:lnTo>
                    <a:pt x="5328" y="3141"/>
                  </a:lnTo>
                  <a:lnTo>
                    <a:pt x="5288" y="2943"/>
                  </a:lnTo>
                  <a:lnTo>
                    <a:pt x="5288" y="2744"/>
                  </a:lnTo>
                  <a:lnTo>
                    <a:pt x="5368" y="2585"/>
                  </a:lnTo>
                  <a:lnTo>
                    <a:pt x="5447" y="2505"/>
                  </a:lnTo>
                  <a:lnTo>
                    <a:pt x="5567" y="2426"/>
                  </a:lnTo>
                  <a:lnTo>
                    <a:pt x="5646" y="2386"/>
                  </a:lnTo>
                  <a:close/>
                  <a:moveTo>
                    <a:pt x="4056" y="5606"/>
                  </a:moveTo>
                  <a:lnTo>
                    <a:pt x="4374" y="5646"/>
                  </a:lnTo>
                  <a:lnTo>
                    <a:pt x="4771" y="5686"/>
                  </a:lnTo>
                  <a:lnTo>
                    <a:pt x="5129" y="5805"/>
                  </a:lnTo>
                  <a:lnTo>
                    <a:pt x="5527" y="6004"/>
                  </a:lnTo>
                  <a:lnTo>
                    <a:pt x="5487" y="6282"/>
                  </a:lnTo>
                  <a:lnTo>
                    <a:pt x="5447" y="6561"/>
                  </a:lnTo>
                  <a:lnTo>
                    <a:pt x="5368" y="6958"/>
                  </a:lnTo>
                  <a:lnTo>
                    <a:pt x="5209" y="7356"/>
                  </a:lnTo>
                  <a:lnTo>
                    <a:pt x="5010" y="7793"/>
                  </a:lnTo>
                  <a:lnTo>
                    <a:pt x="4692" y="8231"/>
                  </a:lnTo>
                  <a:lnTo>
                    <a:pt x="4493" y="8429"/>
                  </a:lnTo>
                  <a:lnTo>
                    <a:pt x="4254" y="8628"/>
                  </a:lnTo>
                  <a:lnTo>
                    <a:pt x="4135" y="8469"/>
                  </a:lnTo>
                  <a:lnTo>
                    <a:pt x="4016" y="8231"/>
                  </a:lnTo>
                  <a:lnTo>
                    <a:pt x="3857" y="7913"/>
                  </a:lnTo>
                  <a:lnTo>
                    <a:pt x="3738" y="7515"/>
                  </a:lnTo>
                  <a:lnTo>
                    <a:pt x="3658" y="6998"/>
                  </a:lnTo>
                  <a:lnTo>
                    <a:pt x="3579" y="6402"/>
                  </a:lnTo>
                  <a:lnTo>
                    <a:pt x="3618" y="5646"/>
                  </a:lnTo>
                  <a:lnTo>
                    <a:pt x="3738" y="5646"/>
                  </a:lnTo>
                  <a:lnTo>
                    <a:pt x="4056" y="5606"/>
                  </a:lnTo>
                  <a:close/>
                  <a:moveTo>
                    <a:pt x="7833" y="0"/>
                  </a:moveTo>
                  <a:lnTo>
                    <a:pt x="7594" y="40"/>
                  </a:lnTo>
                  <a:lnTo>
                    <a:pt x="7356" y="80"/>
                  </a:lnTo>
                  <a:lnTo>
                    <a:pt x="6839" y="279"/>
                  </a:lnTo>
                  <a:lnTo>
                    <a:pt x="6362" y="517"/>
                  </a:lnTo>
                  <a:lnTo>
                    <a:pt x="5885" y="716"/>
                  </a:lnTo>
                  <a:lnTo>
                    <a:pt x="5447" y="994"/>
                  </a:lnTo>
                  <a:lnTo>
                    <a:pt x="4652" y="1511"/>
                  </a:lnTo>
                  <a:lnTo>
                    <a:pt x="3936" y="2108"/>
                  </a:lnTo>
                  <a:lnTo>
                    <a:pt x="3260" y="2744"/>
                  </a:lnTo>
                  <a:lnTo>
                    <a:pt x="2704" y="3380"/>
                  </a:lnTo>
                  <a:lnTo>
                    <a:pt x="2187" y="4056"/>
                  </a:lnTo>
                  <a:lnTo>
                    <a:pt x="1750" y="4732"/>
                  </a:lnTo>
                  <a:lnTo>
                    <a:pt x="1352" y="5408"/>
                  </a:lnTo>
                  <a:lnTo>
                    <a:pt x="1034" y="6084"/>
                  </a:lnTo>
                  <a:lnTo>
                    <a:pt x="756" y="6760"/>
                  </a:lnTo>
                  <a:lnTo>
                    <a:pt x="517" y="7396"/>
                  </a:lnTo>
                  <a:lnTo>
                    <a:pt x="358" y="7992"/>
                  </a:lnTo>
                  <a:lnTo>
                    <a:pt x="199" y="8509"/>
                  </a:lnTo>
                  <a:lnTo>
                    <a:pt x="0" y="9423"/>
                  </a:lnTo>
                  <a:lnTo>
                    <a:pt x="0" y="9781"/>
                  </a:lnTo>
                  <a:lnTo>
                    <a:pt x="80" y="10099"/>
                  </a:lnTo>
                  <a:lnTo>
                    <a:pt x="199" y="10378"/>
                  </a:lnTo>
                  <a:lnTo>
                    <a:pt x="358" y="10656"/>
                  </a:lnTo>
                  <a:lnTo>
                    <a:pt x="636" y="10855"/>
                  </a:lnTo>
                  <a:lnTo>
                    <a:pt x="1511" y="11570"/>
                  </a:lnTo>
                  <a:lnTo>
                    <a:pt x="1750" y="11729"/>
                  </a:lnTo>
                  <a:lnTo>
                    <a:pt x="1988" y="11809"/>
                  </a:lnTo>
                  <a:lnTo>
                    <a:pt x="2266" y="11888"/>
                  </a:lnTo>
                  <a:lnTo>
                    <a:pt x="2664" y="11888"/>
                  </a:lnTo>
                  <a:lnTo>
                    <a:pt x="2942" y="11809"/>
                  </a:lnTo>
                  <a:lnTo>
                    <a:pt x="3221" y="11690"/>
                  </a:lnTo>
                  <a:lnTo>
                    <a:pt x="4056" y="11093"/>
                  </a:lnTo>
                  <a:lnTo>
                    <a:pt x="4533" y="10735"/>
                  </a:lnTo>
                  <a:lnTo>
                    <a:pt x="5050" y="10298"/>
                  </a:lnTo>
                  <a:lnTo>
                    <a:pt x="5567" y="9821"/>
                  </a:lnTo>
                  <a:lnTo>
                    <a:pt x="6123" y="9264"/>
                  </a:lnTo>
                  <a:lnTo>
                    <a:pt x="6640" y="8708"/>
                  </a:lnTo>
                  <a:lnTo>
                    <a:pt x="7157" y="8072"/>
                  </a:lnTo>
                  <a:lnTo>
                    <a:pt x="7634" y="7396"/>
                  </a:lnTo>
                  <a:lnTo>
                    <a:pt x="8071" y="6680"/>
                  </a:lnTo>
                  <a:lnTo>
                    <a:pt x="8509" y="5925"/>
                  </a:lnTo>
                  <a:lnTo>
                    <a:pt x="8827" y="5129"/>
                  </a:lnTo>
                  <a:lnTo>
                    <a:pt x="9105" y="4255"/>
                  </a:lnTo>
                  <a:lnTo>
                    <a:pt x="9304" y="3380"/>
                  </a:lnTo>
                  <a:lnTo>
                    <a:pt x="9383" y="2903"/>
                  </a:lnTo>
                  <a:lnTo>
                    <a:pt x="9423" y="2466"/>
                  </a:lnTo>
                  <a:lnTo>
                    <a:pt x="9423" y="1988"/>
                  </a:lnTo>
                  <a:lnTo>
                    <a:pt x="9423" y="1472"/>
                  </a:lnTo>
                  <a:lnTo>
                    <a:pt x="9383" y="1193"/>
                  </a:lnTo>
                  <a:lnTo>
                    <a:pt x="9264" y="915"/>
                  </a:lnTo>
                  <a:lnTo>
                    <a:pt x="9105" y="637"/>
                  </a:lnTo>
                  <a:lnTo>
                    <a:pt x="8906" y="438"/>
                  </a:lnTo>
                  <a:lnTo>
                    <a:pt x="8668" y="239"/>
                  </a:lnTo>
                  <a:lnTo>
                    <a:pt x="8389" y="120"/>
                  </a:lnTo>
                  <a:lnTo>
                    <a:pt x="8111" y="40"/>
                  </a:lnTo>
                  <a:lnTo>
                    <a:pt x="7833" y="0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42"/>
            <p:cNvSpPr/>
            <p:nvPr/>
          </p:nvSpPr>
          <p:spPr>
            <a:xfrm>
              <a:off x="3105750" y="3577625"/>
              <a:ext cx="48725" cy="75575"/>
            </a:xfrm>
            <a:custGeom>
              <a:avLst/>
              <a:gdLst/>
              <a:ahLst/>
              <a:cxnLst/>
              <a:rect l="l" t="t" r="r" b="b"/>
              <a:pathLst>
                <a:path w="1949" h="3023" fill="none" extrusionOk="0">
                  <a:moveTo>
                    <a:pt x="676" y="3022"/>
                  </a:moveTo>
                  <a:lnTo>
                    <a:pt x="676" y="3022"/>
                  </a:lnTo>
                  <a:lnTo>
                    <a:pt x="557" y="2863"/>
                  </a:lnTo>
                  <a:lnTo>
                    <a:pt x="438" y="2625"/>
                  </a:lnTo>
                  <a:lnTo>
                    <a:pt x="279" y="2307"/>
                  </a:lnTo>
                  <a:lnTo>
                    <a:pt x="160" y="1909"/>
                  </a:lnTo>
                  <a:lnTo>
                    <a:pt x="80" y="1392"/>
                  </a:lnTo>
                  <a:lnTo>
                    <a:pt x="1" y="796"/>
                  </a:lnTo>
                  <a:lnTo>
                    <a:pt x="40" y="40"/>
                  </a:lnTo>
                  <a:lnTo>
                    <a:pt x="40" y="40"/>
                  </a:lnTo>
                  <a:lnTo>
                    <a:pt x="160" y="40"/>
                  </a:lnTo>
                  <a:lnTo>
                    <a:pt x="478" y="0"/>
                  </a:lnTo>
                  <a:lnTo>
                    <a:pt x="478" y="0"/>
                  </a:lnTo>
                  <a:lnTo>
                    <a:pt x="796" y="40"/>
                  </a:lnTo>
                  <a:lnTo>
                    <a:pt x="1193" y="80"/>
                  </a:lnTo>
                  <a:lnTo>
                    <a:pt x="1551" y="199"/>
                  </a:lnTo>
                  <a:lnTo>
                    <a:pt x="1949" y="398"/>
                  </a:lnTo>
                  <a:lnTo>
                    <a:pt x="1949" y="398"/>
                  </a:lnTo>
                  <a:lnTo>
                    <a:pt x="1909" y="676"/>
                  </a:lnTo>
                  <a:lnTo>
                    <a:pt x="1869" y="955"/>
                  </a:lnTo>
                  <a:lnTo>
                    <a:pt x="1790" y="1352"/>
                  </a:lnTo>
                  <a:lnTo>
                    <a:pt x="1631" y="1750"/>
                  </a:lnTo>
                  <a:lnTo>
                    <a:pt x="1432" y="2187"/>
                  </a:lnTo>
                  <a:lnTo>
                    <a:pt x="1114" y="2625"/>
                  </a:lnTo>
                  <a:lnTo>
                    <a:pt x="915" y="2823"/>
                  </a:lnTo>
                  <a:lnTo>
                    <a:pt x="676" y="30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2"/>
            <p:cNvSpPr/>
            <p:nvPr/>
          </p:nvSpPr>
          <p:spPr>
            <a:xfrm>
              <a:off x="3148500" y="3497125"/>
              <a:ext cx="23875" cy="24850"/>
            </a:xfrm>
            <a:custGeom>
              <a:avLst/>
              <a:gdLst/>
              <a:ahLst/>
              <a:cxnLst/>
              <a:rect l="l" t="t" r="r" b="b"/>
              <a:pathLst>
                <a:path w="955" h="994" fill="none" extrusionOk="0">
                  <a:moveTo>
                    <a:pt x="477" y="994"/>
                  </a:moveTo>
                  <a:lnTo>
                    <a:pt x="477" y="994"/>
                  </a:lnTo>
                  <a:lnTo>
                    <a:pt x="318" y="954"/>
                  </a:lnTo>
                  <a:lnTo>
                    <a:pt x="159" y="875"/>
                  </a:lnTo>
                  <a:lnTo>
                    <a:pt x="159" y="875"/>
                  </a:lnTo>
                  <a:lnTo>
                    <a:pt x="40" y="755"/>
                  </a:lnTo>
                  <a:lnTo>
                    <a:pt x="0" y="557"/>
                  </a:lnTo>
                  <a:lnTo>
                    <a:pt x="0" y="358"/>
                  </a:lnTo>
                  <a:lnTo>
                    <a:pt x="80" y="199"/>
                  </a:lnTo>
                  <a:lnTo>
                    <a:pt x="80" y="199"/>
                  </a:lnTo>
                  <a:lnTo>
                    <a:pt x="159" y="119"/>
                  </a:lnTo>
                  <a:lnTo>
                    <a:pt x="279" y="40"/>
                  </a:lnTo>
                  <a:lnTo>
                    <a:pt x="358" y="0"/>
                  </a:lnTo>
                  <a:lnTo>
                    <a:pt x="477" y="0"/>
                  </a:lnTo>
                  <a:lnTo>
                    <a:pt x="477" y="0"/>
                  </a:lnTo>
                  <a:lnTo>
                    <a:pt x="636" y="40"/>
                  </a:lnTo>
                  <a:lnTo>
                    <a:pt x="795" y="119"/>
                  </a:lnTo>
                  <a:lnTo>
                    <a:pt x="795" y="119"/>
                  </a:lnTo>
                  <a:lnTo>
                    <a:pt x="915" y="239"/>
                  </a:lnTo>
                  <a:lnTo>
                    <a:pt x="954" y="437"/>
                  </a:lnTo>
                  <a:lnTo>
                    <a:pt x="954" y="596"/>
                  </a:lnTo>
                  <a:lnTo>
                    <a:pt x="875" y="795"/>
                  </a:lnTo>
                  <a:lnTo>
                    <a:pt x="875" y="795"/>
                  </a:lnTo>
                  <a:lnTo>
                    <a:pt x="795" y="875"/>
                  </a:lnTo>
                  <a:lnTo>
                    <a:pt x="676" y="954"/>
                  </a:lnTo>
                  <a:lnTo>
                    <a:pt x="597" y="954"/>
                  </a:lnTo>
                  <a:lnTo>
                    <a:pt x="477" y="99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2"/>
            <p:cNvSpPr/>
            <p:nvPr/>
          </p:nvSpPr>
          <p:spPr>
            <a:xfrm>
              <a:off x="3016300" y="3437475"/>
              <a:ext cx="235600" cy="297225"/>
            </a:xfrm>
            <a:custGeom>
              <a:avLst/>
              <a:gdLst/>
              <a:ahLst/>
              <a:cxnLst/>
              <a:rect l="l" t="t" r="r" b="b"/>
              <a:pathLst>
                <a:path w="9424" h="11889" fill="none" extrusionOk="0">
                  <a:moveTo>
                    <a:pt x="7833" y="0"/>
                  </a:moveTo>
                  <a:lnTo>
                    <a:pt x="7833" y="0"/>
                  </a:lnTo>
                  <a:lnTo>
                    <a:pt x="7594" y="40"/>
                  </a:lnTo>
                  <a:lnTo>
                    <a:pt x="7356" y="80"/>
                  </a:lnTo>
                  <a:lnTo>
                    <a:pt x="7356" y="80"/>
                  </a:lnTo>
                  <a:lnTo>
                    <a:pt x="6839" y="279"/>
                  </a:lnTo>
                  <a:lnTo>
                    <a:pt x="6362" y="517"/>
                  </a:lnTo>
                  <a:lnTo>
                    <a:pt x="5885" y="716"/>
                  </a:lnTo>
                  <a:lnTo>
                    <a:pt x="5447" y="994"/>
                  </a:lnTo>
                  <a:lnTo>
                    <a:pt x="4652" y="1511"/>
                  </a:lnTo>
                  <a:lnTo>
                    <a:pt x="3936" y="2108"/>
                  </a:lnTo>
                  <a:lnTo>
                    <a:pt x="3260" y="2744"/>
                  </a:lnTo>
                  <a:lnTo>
                    <a:pt x="2704" y="3380"/>
                  </a:lnTo>
                  <a:lnTo>
                    <a:pt x="2187" y="4056"/>
                  </a:lnTo>
                  <a:lnTo>
                    <a:pt x="1750" y="4732"/>
                  </a:lnTo>
                  <a:lnTo>
                    <a:pt x="1352" y="5408"/>
                  </a:lnTo>
                  <a:lnTo>
                    <a:pt x="1034" y="6084"/>
                  </a:lnTo>
                  <a:lnTo>
                    <a:pt x="756" y="6760"/>
                  </a:lnTo>
                  <a:lnTo>
                    <a:pt x="517" y="7396"/>
                  </a:lnTo>
                  <a:lnTo>
                    <a:pt x="358" y="7992"/>
                  </a:lnTo>
                  <a:lnTo>
                    <a:pt x="199" y="8509"/>
                  </a:lnTo>
                  <a:lnTo>
                    <a:pt x="0" y="9423"/>
                  </a:lnTo>
                  <a:lnTo>
                    <a:pt x="0" y="9423"/>
                  </a:lnTo>
                  <a:lnTo>
                    <a:pt x="0" y="9781"/>
                  </a:lnTo>
                  <a:lnTo>
                    <a:pt x="0" y="9781"/>
                  </a:lnTo>
                  <a:lnTo>
                    <a:pt x="80" y="10099"/>
                  </a:lnTo>
                  <a:lnTo>
                    <a:pt x="199" y="10378"/>
                  </a:lnTo>
                  <a:lnTo>
                    <a:pt x="358" y="10656"/>
                  </a:lnTo>
                  <a:lnTo>
                    <a:pt x="636" y="10855"/>
                  </a:lnTo>
                  <a:lnTo>
                    <a:pt x="1511" y="11570"/>
                  </a:lnTo>
                  <a:lnTo>
                    <a:pt x="1511" y="11570"/>
                  </a:lnTo>
                  <a:lnTo>
                    <a:pt x="1750" y="11729"/>
                  </a:lnTo>
                  <a:lnTo>
                    <a:pt x="1988" y="11809"/>
                  </a:lnTo>
                  <a:lnTo>
                    <a:pt x="2266" y="11888"/>
                  </a:lnTo>
                  <a:lnTo>
                    <a:pt x="2505" y="11888"/>
                  </a:lnTo>
                  <a:lnTo>
                    <a:pt x="2505" y="11888"/>
                  </a:lnTo>
                  <a:lnTo>
                    <a:pt x="2664" y="11888"/>
                  </a:lnTo>
                  <a:lnTo>
                    <a:pt x="2664" y="11888"/>
                  </a:lnTo>
                  <a:lnTo>
                    <a:pt x="2942" y="11809"/>
                  </a:lnTo>
                  <a:lnTo>
                    <a:pt x="3221" y="11690"/>
                  </a:lnTo>
                  <a:lnTo>
                    <a:pt x="3221" y="11690"/>
                  </a:lnTo>
                  <a:lnTo>
                    <a:pt x="4056" y="11093"/>
                  </a:lnTo>
                  <a:lnTo>
                    <a:pt x="4533" y="10735"/>
                  </a:lnTo>
                  <a:lnTo>
                    <a:pt x="5050" y="10298"/>
                  </a:lnTo>
                  <a:lnTo>
                    <a:pt x="5567" y="9821"/>
                  </a:lnTo>
                  <a:lnTo>
                    <a:pt x="6123" y="9264"/>
                  </a:lnTo>
                  <a:lnTo>
                    <a:pt x="6640" y="8708"/>
                  </a:lnTo>
                  <a:lnTo>
                    <a:pt x="7157" y="8072"/>
                  </a:lnTo>
                  <a:lnTo>
                    <a:pt x="7634" y="7396"/>
                  </a:lnTo>
                  <a:lnTo>
                    <a:pt x="8071" y="6680"/>
                  </a:lnTo>
                  <a:lnTo>
                    <a:pt x="8509" y="5925"/>
                  </a:lnTo>
                  <a:lnTo>
                    <a:pt x="8827" y="5129"/>
                  </a:lnTo>
                  <a:lnTo>
                    <a:pt x="9105" y="4255"/>
                  </a:lnTo>
                  <a:lnTo>
                    <a:pt x="9304" y="3380"/>
                  </a:lnTo>
                  <a:lnTo>
                    <a:pt x="9383" y="2903"/>
                  </a:lnTo>
                  <a:lnTo>
                    <a:pt x="9423" y="2466"/>
                  </a:lnTo>
                  <a:lnTo>
                    <a:pt x="9423" y="1988"/>
                  </a:lnTo>
                  <a:lnTo>
                    <a:pt x="9423" y="1472"/>
                  </a:lnTo>
                  <a:lnTo>
                    <a:pt x="9423" y="1472"/>
                  </a:lnTo>
                  <a:lnTo>
                    <a:pt x="9383" y="1193"/>
                  </a:lnTo>
                  <a:lnTo>
                    <a:pt x="9264" y="915"/>
                  </a:lnTo>
                  <a:lnTo>
                    <a:pt x="9105" y="637"/>
                  </a:lnTo>
                  <a:lnTo>
                    <a:pt x="8906" y="438"/>
                  </a:lnTo>
                  <a:lnTo>
                    <a:pt x="8668" y="239"/>
                  </a:lnTo>
                  <a:lnTo>
                    <a:pt x="8389" y="120"/>
                  </a:lnTo>
                  <a:lnTo>
                    <a:pt x="8111" y="40"/>
                  </a:lnTo>
                  <a:lnTo>
                    <a:pt x="78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2"/>
            <p:cNvSpPr/>
            <p:nvPr/>
          </p:nvSpPr>
          <p:spPr>
            <a:xfrm>
              <a:off x="3148500" y="3497125"/>
              <a:ext cx="23875" cy="24850"/>
            </a:xfrm>
            <a:custGeom>
              <a:avLst/>
              <a:gdLst/>
              <a:ahLst/>
              <a:cxnLst/>
              <a:rect l="l" t="t" r="r" b="b"/>
              <a:pathLst>
                <a:path w="955" h="994" extrusionOk="0">
                  <a:moveTo>
                    <a:pt x="358" y="0"/>
                  </a:moveTo>
                  <a:lnTo>
                    <a:pt x="279" y="40"/>
                  </a:lnTo>
                  <a:lnTo>
                    <a:pt x="159" y="119"/>
                  </a:lnTo>
                  <a:lnTo>
                    <a:pt x="80" y="199"/>
                  </a:lnTo>
                  <a:lnTo>
                    <a:pt x="0" y="358"/>
                  </a:lnTo>
                  <a:lnTo>
                    <a:pt x="0" y="557"/>
                  </a:lnTo>
                  <a:lnTo>
                    <a:pt x="40" y="755"/>
                  </a:lnTo>
                  <a:lnTo>
                    <a:pt x="159" y="875"/>
                  </a:lnTo>
                  <a:lnTo>
                    <a:pt x="318" y="954"/>
                  </a:lnTo>
                  <a:lnTo>
                    <a:pt x="477" y="994"/>
                  </a:lnTo>
                  <a:lnTo>
                    <a:pt x="597" y="954"/>
                  </a:lnTo>
                  <a:lnTo>
                    <a:pt x="676" y="954"/>
                  </a:lnTo>
                  <a:lnTo>
                    <a:pt x="795" y="875"/>
                  </a:lnTo>
                  <a:lnTo>
                    <a:pt x="875" y="795"/>
                  </a:lnTo>
                  <a:lnTo>
                    <a:pt x="954" y="596"/>
                  </a:lnTo>
                  <a:lnTo>
                    <a:pt x="954" y="437"/>
                  </a:lnTo>
                  <a:lnTo>
                    <a:pt x="915" y="239"/>
                  </a:lnTo>
                  <a:lnTo>
                    <a:pt x="795" y="119"/>
                  </a:lnTo>
                  <a:lnTo>
                    <a:pt x="636" y="40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2"/>
            <p:cNvSpPr/>
            <p:nvPr/>
          </p:nvSpPr>
          <p:spPr>
            <a:xfrm>
              <a:off x="3148500" y="3497125"/>
              <a:ext cx="23875" cy="24850"/>
            </a:xfrm>
            <a:custGeom>
              <a:avLst/>
              <a:gdLst/>
              <a:ahLst/>
              <a:cxnLst/>
              <a:rect l="l" t="t" r="r" b="b"/>
              <a:pathLst>
                <a:path w="955" h="994" fill="none" extrusionOk="0">
                  <a:moveTo>
                    <a:pt x="477" y="0"/>
                  </a:moveTo>
                  <a:lnTo>
                    <a:pt x="477" y="0"/>
                  </a:lnTo>
                  <a:lnTo>
                    <a:pt x="358" y="0"/>
                  </a:lnTo>
                  <a:lnTo>
                    <a:pt x="279" y="40"/>
                  </a:lnTo>
                  <a:lnTo>
                    <a:pt x="159" y="119"/>
                  </a:lnTo>
                  <a:lnTo>
                    <a:pt x="80" y="199"/>
                  </a:lnTo>
                  <a:lnTo>
                    <a:pt x="80" y="199"/>
                  </a:lnTo>
                  <a:lnTo>
                    <a:pt x="0" y="358"/>
                  </a:lnTo>
                  <a:lnTo>
                    <a:pt x="0" y="557"/>
                  </a:lnTo>
                  <a:lnTo>
                    <a:pt x="40" y="755"/>
                  </a:lnTo>
                  <a:lnTo>
                    <a:pt x="159" y="875"/>
                  </a:lnTo>
                  <a:lnTo>
                    <a:pt x="159" y="875"/>
                  </a:lnTo>
                  <a:lnTo>
                    <a:pt x="318" y="954"/>
                  </a:lnTo>
                  <a:lnTo>
                    <a:pt x="477" y="994"/>
                  </a:lnTo>
                  <a:lnTo>
                    <a:pt x="477" y="994"/>
                  </a:lnTo>
                  <a:lnTo>
                    <a:pt x="597" y="954"/>
                  </a:lnTo>
                  <a:lnTo>
                    <a:pt x="676" y="954"/>
                  </a:lnTo>
                  <a:lnTo>
                    <a:pt x="795" y="875"/>
                  </a:lnTo>
                  <a:lnTo>
                    <a:pt x="875" y="795"/>
                  </a:lnTo>
                  <a:lnTo>
                    <a:pt x="875" y="795"/>
                  </a:lnTo>
                  <a:lnTo>
                    <a:pt x="954" y="596"/>
                  </a:lnTo>
                  <a:lnTo>
                    <a:pt x="954" y="437"/>
                  </a:lnTo>
                  <a:lnTo>
                    <a:pt x="915" y="239"/>
                  </a:lnTo>
                  <a:lnTo>
                    <a:pt x="795" y="119"/>
                  </a:lnTo>
                  <a:lnTo>
                    <a:pt x="795" y="119"/>
                  </a:lnTo>
                  <a:lnTo>
                    <a:pt x="636" y="40"/>
                  </a:lnTo>
                  <a:lnTo>
                    <a:pt x="47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2"/>
            <p:cNvSpPr/>
            <p:nvPr/>
          </p:nvSpPr>
          <p:spPr>
            <a:xfrm>
              <a:off x="3105750" y="3577625"/>
              <a:ext cx="48725" cy="75575"/>
            </a:xfrm>
            <a:custGeom>
              <a:avLst/>
              <a:gdLst/>
              <a:ahLst/>
              <a:cxnLst/>
              <a:rect l="l" t="t" r="r" b="b"/>
              <a:pathLst>
                <a:path w="1949" h="3023" extrusionOk="0">
                  <a:moveTo>
                    <a:pt x="478" y="0"/>
                  </a:moveTo>
                  <a:lnTo>
                    <a:pt x="160" y="40"/>
                  </a:lnTo>
                  <a:lnTo>
                    <a:pt x="40" y="40"/>
                  </a:lnTo>
                  <a:lnTo>
                    <a:pt x="1" y="796"/>
                  </a:lnTo>
                  <a:lnTo>
                    <a:pt x="80" y="1392"/>
                  </a:lnTo>
                  <a:lnTo>
                    <a:pt x="160" y="1909"/>
                  </a:lnTo>
                  <a:lnTo>
                    <a:pt x="279" y="2307"/>
                  </a:lnTo>
                  <a:lnTo>
                    <a:pt x="438" y="2625"/>
                  </a:lnTo>
                  <a:lnTo>
                    <a:pt x="557" y="2863"/>
                  </a:lnTo>
                  <a:lnTo>
                    <a:pt x="676" y="3022"/>
                  </a:lnTo>
                  <a:lnTo>
                    <a:pt x="915" y="2823"/>
                  </a:lnTo>
                  <a:lnTo>
                    <a:pt x="1114" y="2625"/>
                  </a:lnTo>
                  <a:lnTo>
                    <a:pt x="1432" y="2187"/>
                  </a:lnTo>
                  <a:lnTo>
                    <a:pt x="1631" y="1750"/>
                  </a:lnTo>
                  <a:lnTo>
                    <a:pt x="1790" y="1352"/>
                  </a:lnTo>
                  <a:lnTo>
                    <a:pt x="1869" y="955"/>
                  </a:lnTo>
                  <a:lnTo>
                    <a:pt x="1909" y="676"/>
                  </a:lnTo>
                  <a:lnTo>
                    <a:pt x="1949" y="398"/>
                  </a:lnTo>
                  <a:lnTo>
                    <a:pt x="1551" y="199"/>
                  </a:lnTo>
                  <a:lnTo>
                    <a:pt x="1193" y="80"/>
                  </a:lnTo>
                  <a:lnTo>
                    <a:pt x="796" y="40"/>
                  </a:lnTo>
                  <a:lnTo>
                    <a:pt x="478" y="0"/>
                  </a:lnTo>
                  <a:close/>
                </a:path>
              </a:pathLst>
            </a:custGeom>
            <a:solidFill>
              <a:srgbClr val="8CDFE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42"/>
            <p:cNvSpPr/>
            <p:nvPr/>
          </p:nvSpPr>
          <p:spPr>
            <a:xfrm>
              <a:off x="3105750" y="3577625"/>
              <a:ext cx="48725" cy="75575"/>
            </a:xfrm>
            <a:custGeom>
              <a:avLst/>
              <a:gdLst/>
              <a:ahLst/>
              <a:cxnLst/>
              <a:rect l="l" t="t" r="r" b="b"/>
              <a:pathLst>
                <a:path w="1949" h="3023" fill="none" extrusionOk="0">
                  <a:moveTo>
                    <a:pt x="478" y="0"/>
                  </a:moveTo>
                  <a:lnTo>
                    <a:pt x="478" y="0"/>
                  </a:lnTo>
                  <a:lnTo>
                    <a:pt x="160" y="40"/>
                  </a:lnTo>
                  <a:lnTo>
                    <a:pt x="40" y="40"/>
                  </a:lnTo>
                  <a:lnTo>
                    <a:pt x="40" y="40"/>
                  </a:lnTo>
                  <a:lnTo>
                    <a:pt x="1" y="796"/>
                  </a:lnTo>
                  <a:lnTo>
                    <a:pt x="80" y="1392"/>
                  </a:lnTo>
                  <a:lnTo>
                    <a:pt x="160" y="1909"/>
                  </a:lnTo>
                  <a:lnTo>
                    <a:pt x="279" y="2307"/>
                  </a:lnTo>
                  <a:lnTo>
                    <a:pt x="438" y="2625"/>
                  </a:lnTo>
                  <a:lnTo>
                    <a:pt x="557" y="2863"/>
                  </a:lnTo>
                  <a:lnTo>
                    <a:pt x="676" y="3022"/>
                  </a:lnTo>
                  <a:lnTo>
                    <a:pt x="676" y="3022"/>
                  </a:lnTo>
                  <a:lnTo>
                    <a:pt x="915" y="2823"/>
                  </a:lnTo>
                  <a:lnTo>
                    <a:pt x="1114" y="2625"/>
                  </a:lnTo>
                  <a:lnTo>
                    <a:pt x="1432" y="2187"/>
                  </a:lnTo>
                  <a:lnTo>
                    <a:pt x="1631" y="1750"/>
                  </a:lnTo>
                  <a:lnTo>
                    <a:pt x="1790" y="1352"/>
                  </a:lnTo>
                  <a:lnTo>
                    <a:pt x="1869" y="955"/>
                  </a:lnTo>
                  <a:lnTo>
                    <a:pt x="1909" y="676"/>
                  </a:lnTo>
                  <a:lnTo>
                    <a:pt x="1949" y="398"/>
                  </a:lnTo>
                  <a:lnTo>
                    <a:pt x="1949" y="398"/>
                  </a:lnTo>
                  <a:lnTo>
                    <a:pt x="1551" y="199"/>
                  </a:lnTo>
                  <a:lnTo>
                    <a:pt x="1193" y="80"/>
                  </a:lnTo>
                  <a:lnTo>
                    <a:pt x="796" y="40"/>
                  </a:lnTo>
                  <a:lnTo>
                    <a:pt x="47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3"/>
          <p:cNvSpPr txBox="1">
            <a:spLocks noGrp="1"/>
          </p:cNvSpPr>
          <p:nvPr>
            <p:ph type="title"/>
          </p:nvPr>
        </p:nvSpPr>
        <p:spPr>
          <a:xfrm>
            <a:off x="712650" y="445025"/>
            <a:ext cx="77187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Problema:</a:t>
            </a:r>
            <a:endParaRPr dirty="0"/>
          </a:p>
        </p:txBody>
      </p:sp>
      <p:sp>
        <p:nvSpPr>
          <p:cNvPr id="308" name="Google Shape;308;p43"/>
          <p:cNvSpPr txBox="1">
            <a:spLocks noGrp="1"/>
          </p:cNvSpPr>
          <p:nvPr>
            <p:ph type="body" idx="1"/>
          </p:nvPr>
        </p:nvSpPr>
        <p:spPr>
          <a:xfrm>
            <a:off x="904425" y="1152475"/>
            <a:ext cx="4200375" cy="2058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400" dirty="0"/>
              <a:t>“Falta de tempo para cuidar dos Pets”, por conta de rotinas com horários cada vez mais apertados, o tempo que sobra para a manutenção e o cuidado para com nossos Pets e seus ambientes tem se tornado quase inexistente, o que acarreta em uma serie de problemas e complicações , as quais podem levar o Pet a desenvolver uma doença ou até leva-lo a óbito.</a:t>
            </a:r>
            <a:endParaRPr sz="1400" dirty="0"/>
          </a:p>
        </p:txBody>
      </p:sp>
      <p:pic>
        <p:nvPicPr>
          <p:cNvPr id="1026" name="Picture 2" descr="Ver a imagem de origem">
            <a:extLst>
              <a:ext uri="{FF2B5EF4-FFF2-40B4-BE49-F238E27FC236}">
                <a16:creationId xmlns:a16="http://schemas.microsoft.com/office/drawing/2014/main" id="{A6F7C543-3EF5-0144-B31C-D87E4F13C0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0400" y="1304325"/>
            <a:ext cx="2570400" cy="1554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A5D07B-4960-AA0D-C602-F183C098E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Agravantes:</a:t>
            </a:r>
          </a:p>
        </p:txBody>
      </p:sp>
      <p:sp>
        <p:nvSpPr>
          <p:cNvPr id="4" name="Google Shape;308;p43">
            <a:extLst>
              <a:ext uri="{FF2B5EF4-FFF2-40B4-BE49-F238E27FC236}">
                <a16:creationId xmlns:a16="http://schemas.microsoft.com/office/drawing/2014/main" id="{717137B1-BED3-68B7-6CE2-B5147808806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904875" y="1152525"/>
            <a:ext cx="7334250" cy="345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spcAft>
                <a:spcPts val="1600"/>
              </a:spcAft>
              <a:buNone/>
            </a:pPr>
            <a:r>
              <a:rPr lang="pt-BR" sz="1400" dirty="0"/>
              <a:t>	Ao longo dos 2 últimos anos, o contato entre pet e cuidador era algo diário e o acompanhamento era bem próximo, por conta do cenário mundial, entretanto, com a volta das atividades de maneira presencial, os animais passaram a apresentar níveis elevados de estresse.</a:t>
            </a:r>
          </a:p>
          <a:p>
            <a:pPr marL="0" indent="0">
              <a:spcAft>
                <a:spcPts val="1600"/>
              </a:spcAft>
              <a:buNone/>
            </a:pPr>
            <a:r>
              <a:rPr lang="pt-BR" sz="1400" dirty="0"/>
              <a:t>	Os agentes de estresse em peixes podem ser de vários tipos, entre os quais estão: os de natureza química como contaminantes, pH da água ou baixo teor de oxigênio, os de natureza física como transporte, confinamento e manuseio e ainda os perceptíveis pelo peixe, como a presença de predadores.</a:t>
            </a:r>
          </a:p>
        </p:txBody>
      </p:sp>
    </p:spTree>
    <p:extLst>
      <p:ext uri="{BB962C8B-B14F-4D97-AF65-F5344CB8AC3E}">
        <p14:creationId xmlns:p14="http://schemas.microsoft.com/office/powerpoint/2010/main" val="3747187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ítulo 11">
            <a:extLst>
              <a:ext uri="{FF2B5EF4-FFF2-40B4-BE49-F238E27FC236}">
                <a16:creationId xmlns:a16="http://schemas.microsoft.com/office/drawing/2014/main" id="{A2FA3824-3EC0-2759-B26E-AA75C29A91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Principais causas do estresse:</a:t>
            </a:r>
          </a:p>
        </p:txBody>
      </p:sp>
      <p:sp>
        <p:nvSpPr>
          <p:cNvPr id="314" name="Google Shape;314;p44"/>
          <p:cNvSpPr txBox="1">
            <a:spLocks noGrp="1"/>
          </p:cNvSpPr>
          <p:nvPr>
            <p:ph type="body" idx="1"/>
          </p:nvPr>
        </p:nvSpPr>
        <p:spPr>
          <a:xfrm>
            <a:off x="2088080" y="1280158"/>
            <a:ext cx="4699500" cy="229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Aft>
                <a:spcPts val="1600"/>
              </a:spcAft>
            </a:pPr>
            <a:r>
              <a:rPr lang="pt-BR" sz="1400" dirty="0"/>
              <a:t>Perda da rotina adquirida, tanto os horários da alimentação quanto os horários de iluminação e descanso;</a:t>
            </a:r>
          </a:p>
          <a:p>
            <a:pPr marL="285750" indent="-285750">
              <a:spcAft>
                <a:spcPts val="1600"/>
              </a:spcAft>
            </a:pPr>
            <a:r>
              <a:rPr lang="pt-BR" sz="1400" dirty="0"/>
              <a:t>Falta de monitoramento dos parâmetros do aquário;</a:t>
            </a:r>
          </a:p>
          <a:p>
            <a:pPr marL="285750" indent="-285750">
              <a:spcAft>
                <a:spcPts val="1600"/>
              </a:spcAft>
            </a:pPr>
            <a:r>
              <a:rPr lang="pt-BR" sz="1400" dirty="0"/>
              <a:t>Falta da manutenção dos equipamentos e filtros do aquário;</a:t>
            </a:r>
          </a:p>
          <a:p>
            <a:pPr marL="285750" indent="-285750">
              <a:spcAft>
                <a:spcPts val="1600"/>
              </a:spcAft>
            </a:pPr>
            <a:r>
              <a:rPr lang="pt-BR" sz="1400" dirty="0"/>
              <a:t>Falta de monitoramento do Peixe em si.</a:t>
            </a:r>
          </a:p>
          <a:p>
            <a:pPr marL="285750" indent="-285750">
              <a:spcAft>
                <a:spcPts val="1600"/>
              </a:spcAft>
            </a:pPr>
            <a:endParaRPr sz="1400" dirty="0"/>
          </a:p>
        </p:txBody>
      </p:sp>
      <p:grpSp>
        <p:nvGrpSpPr>
          <p:cNvPr id="315" name="Google Shape;315;p44"/>
          <p:cNvGrpSpPr/>
          <p:nvPr/>
        </p:nvGrpSpPr>
        <p:grpSpPr>
          <a:xfrm>
            <a:off x="1602275" y="1202299"/>
            <a:ext cx="559768" cy="1062642"/>
            <a:chOff x="1502500" y="1320275"/>
            <a:chExt cx="604045" cy="1146695"/>
          </a:xfrm>
        </p:grpSpPr>
        <p:sp>
          <p:nvSpPr>
            <p:cNvPr id="316" name="Google Shape;316;p44"/>
            <p:cNvSpPr/>
            <p:nvPr/>
          </p:nvSpPr>
          <p:spPr>
            <a:xfrm>
              <a:off x="1619050" y="1320275"/>
              <a:ext cx="276694" cy="276694"/>
            </a:xfrm>
            <a:custGeom>
              <a:avLst/>
              <a:gdLst/>
              <a:ahLst/>
              <a:cxnLst/>
              <a:rect l="l" t="t" r="r" b="b"/>
              <a:pathLst>
                <a:path w="9066" h="9066" extrusionOk="0">
                  <a:moveTo>
                    <a:pt x="4890" y="955"/>
                  </a:moveTo>
                  <a:lnTo>
                    <a:pt x="5248" y="1035"/>
                  </a:lnTo>
                  <a:lnTo>
                    <a:pt x="5606" y="1114"/>
                  </a:lnTo>
                  <a:lnTo>
                    <a:pt x="5924" y="1233"/>
                  </a:lnTo>
                  <a:lnTo>
                    <a:pt x="6242" y="1392"/>
                  </a:lnTo>
                  <a:lnTo>
                    <a:pt x="6521" y="1552"/>
                  </a:lnTo>
                  <a:lnTo>
                    <a:pt x="6799" y="1790"/>
                  </a:lnTo>
                  <a:lnTo>
                    <a:pt x="7077" y="1989"/>
                  </a:lnTo>
                  <a:lnTo>
                    <a:pt x="7276" y="2267"/>
                  </a:lnTo>
                  <a:lnTo>
                    <a:pt x="7515" y="2546"/>
                  </a:lnTo>
                  <a:lnTo>
                    <a:pt x="7674" y="2824"/>
                  </a:lnTo>
                  <a:lnTo>
                    <a:pt x="7833" y="3142"/>
                  </a:lnTo>
                  <a:lnTo>
                    <a:pt x="7952" y="3460"/>
                  </a:lnTo>
                  <a:lnTo>
                    <a:pt x="8031" y="3818"/>
                  </a:lnTo>
                  <a:lnTo>
                    <a:pt x="8111" y="4176"/>
                  </a:lnTo>
                  <a:lnTo>
                    <a:pt x="8111" y="4533"/>
                  </a:lnTo>
                  <a:lnTo>
                    <a:pt x="8111" y="4891"/>
                  </a:lnTo>
                  <a:lnTo>
                    <a:pt x="8031" y="5249"/>
                  </a:lnTo>
                  <a:lnTo>
                    <a:pt x="7952" y="5607"/>
                  </a:lnTo>
                  <a:lnTo>
                    <a:pt x="7833" y="5925"/>
                  </a:lnTo>
                  <a:lnTo>
                    <a:pt x="7674" y="6243"/>
                  </a:lnTo>
                  <a:lnTo>
                    <a:pt x="7515" y="6521"/>
                  </a:lnTo>
                  <a:lnTo>
                    <a:pt x="7276" y="6800"/>
                  </a:lnTo>
                  <a:lnTo>
                    <a:pt x="7077" y="7078"/>
                  </a:lnTo>
                  <a:lnTo>
                    <a:pt x="6799" y="7277"/>
                  </a:lnTo>
                  <a:lnTo>
                    <a:pt x="6521" y="7515"/>
                  </a:lnTo>
                  <a:lnTo>
                    <a:pt x="6242" y="7674"/>
                  </a:lnTo>
                  <a:lnTo>
                    <a:pt x="5924" y="7833"/>
                  </a:lnTo>
                  <a:lnTo>
                    <a:pt x="5606" y="7953"/>
                  </a:lnTo>
                  <a:lnTo>
                    <a:pt x="5248" y="8032"/>
                  </a:lnTo>
                  <a:lnTo>
                    <a:pt x="4890" y="8112"/>
                  </a:lnTo>
                  <a:lnTo>
                    <a:pt x="4175" y="8112"/>
                  </a:lnTo>
                  <a:lnTo>
                    <a:pt x="3817" y="8032"/>
                  </a:lnTo>
                  <a:lnTo>
                    <a:pt x="3459" y="7953"/>
                  </a:lnTo>
                  <a:lnTo>
                    <a:pt x="3141" y="7833"/>
                  </a:lnTo>
                  <a:lnTo>
                    <a:pt x="2823" y="7674"/>
                  </a:lnTo>
                  <a:lnTo>
                    <a:pt x="2545" y="7515"/>
                  </a:lnTo>
                  <a:lnTo>
                    <a:pt x="2266" y="7277"/>
                  </a:lnTo>
                  <a:lnTo>
                    <a:pt x="1988" y="7078"/>
                  </a:lnTo>
                  <a:lnTo>
                    <a:pt x="1789" y="6800"/>
                  </a:lnTo>
                  <a:lnTo>
                    <a:pt x="1551" y="6521"/>
                  </a:lnTo>
                  <a:lnTo>
                    <a:pt x="1392" y="6243"/>
                  </a:lnTo>
                  <a:lnTo>
                    <a:pt x="1233" y="5925"/>
                  </a:lnTo>
                  <a:lnTo>
                    <a:pt x="1113" y="5607"/>
                  </a:lnTo>
                  <a:lnTo>
                    <a:pt x="1034" y="5249"/>
                  </a:lnTo>
                  <a:lnTo>
                    <a:pt x="954" y="4891"/>
                  </a:lnTo>
                  <a:lnTo>
                    <a:pt x="954" y="4533"/>
                  </a:lnTo>
                  <a:lnTo>
                    <a:pt x="954" y="4176"/>
                  </a:lnTo>
                  <a:lnTo>
                    <a:pt x="1034" y="3818"/>
                  </a:lnTo>
                  <a:lnTo>
                    <a:pt x="1113" y="3460"/>
                  </a:lnTo>
                  <a:lnTo>
                    <a:pt x="1233" y="3142"/>
                  </a:lnTo>
                  <a:lnTo>
                    <a:pt x="1392" y="2824"/>
                  </a:lnTo>
                  <a:lnTo>
                    <a:pt x="1551" y="2546"/>
                  </a:lnTo>
                  <a:lnTo>
                    <a:pt x="1789" y="2267"/>
                  </a:lnTo>
                  <a:lnTo>
                    <a:pt x="1988" y="1989"/>
                  </a:lnTo>
                  <a:lnTo>
                    <a:pt x="2266" y="1790"/>
                  </a:lnTo>
                  <a:lnTo>
                    <a:pt x="2545" y="1552"/>
                  </a:lnTo>
                  <a:lnTo>
                    <a:pt x="2823" y="1392"/>
                  </a:lnTo>
                  <a:lnTo>
                    <a:pt x="3141" y="1233"/>
                  </a:lnTo>
                  <a:lnTo>
                    <a:pt x="3459" y="1114"/>
                  </a:lnTo>
                  <a:lnTo>
                    <a:pt x="3817" y="1035"/>
                  </a:lnTo>
                  <a:lnTo>
                    <a:pt x="4175" y="955"/>
                  </a:lnTo>
                  <a:close/>
                  <a:moveTo>
                    <a:pt x="4533" y="1"/>
                  </a:moveTo>
                  <a:lnTo>
                    <a:pt x="4055" y="41"/>
                  </a:lnTo>
                  <a:lnTo>
                    <a:pt x="3618" y="80"/>
                  </a:lnTo>
                  <a:lnTo>
                    <a:pt x="3181" y="200"/>
                  </a:lnTo>
                  <a:lnTo>
                    <a:pt x="2783" y="359"/>
                  </a:lnTo>
                  <a:lnTo>
                    <a:pt x="2386" y="558"/>
                  </a:lnTo>
                  <a:lnTo>
                    <a:pt x="1988" y="756"/>
                  </a:lnTo>
                  <a:lnTo>
                    <a:pt x="1630" y="1035"/>
                  </a:lnTo>
                  <a:lnTo>
                    <a:pt x="1312" y="1313"/>
                  </a:lnTo>
                  <a:lnTo>
                    <a:pt x="1034" y="1631"/>
                  </a:lnTo>
                  <a:lnTo>
                    <a:pt x="755" y="1989"/>
                  </a:lnTo>
                  <a:lnTo>
                    <a:pt x="557" y="2386"/>
                  </a:lnTo>
                  <a:lnTo>
                    <a:pt x="358" y="2784"/>
                  </a:lnTo>
                  <a:lnTo>
                    <a:pt x="199" y="3182"/>
                  </a:lnTo>
                  <a:lnTo>
                    <a:pt x="80" y="3619"/>
                  </a:lnTo>
                  <a:lnTo>
                    <a:pt x="40" y="4056"/>
                  </a:lnTo>
                  <a:lnTo>
                    <a:pt x="0" y="4533"/>
                  </a:lnTo>
                  <a:lnTo>
                    <a:pt x="40" y="5011"/>
                  </a:lnTo>
                  <a:lnTo>
                    <a:pt x="80" y="5448"/>
                  </a:lnTo>
                  <a:lnTo>
                    <a:pt x="199" y="5885"/>
                  </a:lnTo>
                  <a:lnTo>
                    <a:pt x="358" y="6283"/>
                  </a:lnTo>
                  <a:lnTo>
                    <a:pt x="557" y="6680"/>
                  </a:lnTo>
                  <a:lnTo>
                    <a:pt x="755" y="7078"/>
                  </a:lnTo>
                  <a:lnTo>
                    <a:pt x="1034" y="7436"/>
                  </a:lnTo>
                  <a:lnTo>
                    <a:pt x="1312" y="7754"/>
                  </a:lnTo>
                  <a:lnTo>
                    <a:pt x="1630" y="8032"/>
                  </a:lnTo>
                  <a:lnTo>
                    <a:pt x="1988" y="8311"/>
                  </a:lnTo>
                  <a:lnTo>
                    <a:pt x="2386" y="8509"/>
                  </a:lnTo>
                  <a:lnTo>
                    <a:pt x="2783" y="8708"/>
                  </a:lnTo>
                  <a:lnTo>
                    <a:pt x="3181" y="8867"/>
                  </a:lnTo>
                  <a:lnTo>
                    <a:pt x="3618" y="8986"/>
                  </a:lnTo>
                  <a:lnTo>
                    <a:pt x="4055" y="9026"/>
                  </a:lnTo>
                  <a:lnTo>
                    <a:pt x="4533" y="9066"/>
                  </a:lnTo>
                  <a:lnTo>
                    <a:pt x="5010" y="9026"/>
                  </a:lnTo>
                  <a:lnTo>
                    <a:pt x="5447" y="8986"/>
                  </a:lnTo>
                  <a:lnTo>
                    <a:pt x="5884" y="8867"/>
                  </a:lnTo>
                  <a:lnTo>
                    <a:pt x="6282" y="8708"/>
                  </a:lnTo>
                  <a:lnTo>
                    <a:pt x="6680" y="8509"/>
                  </a:lnTo>
                  <a:lnTo>
                    <a:pt x="7077" y="8311"/>
                  </a:lnTo>
                  <a:lnTo>
                    <a:pt x="7435" y="8032"/>
                  </a:lnTo>
                  <a:lnTo>
                    <a:pt x="7753" y="7754"/>
                  </a:lnTo>
                  <a:lnTo>
                    <a:pt x="8031" y="7436"/>
                  </a:lnTo>
                  <a:lnTo>
                    <a:pt x="8310" y="7078"/>
                  </a:lnTo>
                  <a:lnTo>
                    <a:pt x="8508" y="6680"/>
                  </a:lnTo>
                  <a:lnTo>
                    <a:pt x="8707" y="6283"/>
                  </a:lnTo>
                  <a:lnTo>
                    <a:pt x="8866" y="5885"/>
                  </a:lnTo>
                  <a:lnTo>
                    <a:pt x="8986" y="5448"/>
                  </a:lnTo>
                  <a:lnTo>
                    <a:pt x="9025" y="5011"/>
                  </a:lnTo>
                  <a:lnTo>
                    <a:pt x="9065" y="4533"/>
                  </a:lnTo>
                  <a:lnTo>
                    <a:pt x="9025" y="4056"/>
                  </a:lnTo>
                  <a:lnTo>
                    <a:pt x="8986" y="3619"/>
                  </a:lnTo>
                  <a:lnTo>
                    <a:pt x="8866" y="3182"/>
                  </a:lnTo>
                  <a:lnTo>
                    <a:pt x="8707" y="2784"/>
                  </a:lnTo>
                  <a:lnTo>
                    <a:pt x="8508" y="2386"/>
                  </a:lnTo>
                  <a:lnTo>
                    <a:pt x="8310" y="1989"/>
                  </a:lnTo>
                  <a:lnTo>
                    <a:pt x="8031" y="1631"/>
                  </a:lnTo>
                  <a:lnTo>
                    <a:pt x="7753" y="1313"/>
                  </a:lnTo>
                  <a:lnTo>
                    <a:pt x="7435" y="1035"/>
                  </a:lnTo>
                  <a:lnTo>
                    <a:pt x="7077" y="756"/>
                  </a:lnTo>
                  <a:lnTo>
                    <a:pt x="6680" y="558"/>
                  </a:lnTo>
                  <a:lnTo>
                    <a:pt x="6282" y="359"/>
                  </a:lnTo>
                  <a:lnTo>
                    <a:pt x="5884" y="200"/>
                  </a:lnTo>
                  <a:lnTo>
                    <a:pt x="5447" y="80"/>
                  </a:lnTo>
                  <a:lnTo>
                    <a:pt x="5010" y="41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44"/>
            <p:cNvSpPr/>
            <p:nvPr/>
          </p:nvSpPr>
          <p:spPr>
            <a:xfrm>
              <a:off x="1955800" y="1790575"/>
              <a:ext cx="150745" cy="150745"/>
            </a:xfrm>
            <a:custGeom>
              <a:avLst/>
              <a:gdLst/>
              <a:ahLst/>
              <a:cxnLst/>
              <a:rect l="l" t="t" r="r" b="b"/>
              <a:pathLst>
                <a:path w="9066" h="9066" extrusionOk="0">
                  <a:moveTo>
                    <a:pt x="4890" y="955"/>
                  </a:moveTo>
                  <a:lnTo>
                    <a:pt x="5248" y="1035"/>
                  </a:lnTo>
                  <a:lnTo>
                    <a:pt x="5606" y="1114"/>
                  </a:lnTo>
                  <a:lnTo>
                    <a:pt x="5924" y="1233"/>
                  </a:lnTo>
                  <a:lnTo>
                    <a:pt x="6242" y="1392"/>
                  </a:lnTo>
                  <a:lnTo>
                    <a:pt x="6521" y="1552"/>
                  </a:lnTo>
                  <a:lnTo>
                    <a:pt x="6799" y="1790"/>
                  </a:lnTo>
                  <a:lnTo>
                    <a:pt x="7077" y="1989"/>
                  </a:lnTo>
                  <a:lnTo>
                    <a:pt x="7276" y="2267"/>
                  </a:lnTo>
                  <a:lnTo>
                    <a:pt x="7515" y="2546"/>
                  </a:lnTo>
                  <a:lnTo>
                    <a:pt x="7674" y="2824"/>
                  </a:lnTo>
                  <a:lnTo>
                    <a:pt x="7833" y="3142"/>
                  </a:lnTo>
                  <a:lnTo>
                    <a:pt x="7952" y="3460"/>
                  </a:lnTo>
                  <a:lnTo>
                    <a:pt x="8031" y="3818"/>
                  </a:lnTo>
                  <a:lnTo>
                    <a:pt x="8111" y="4176"/>
                  </a:lnTo>
                  <a:lnTo>
                    <a:pt x="8111" y="4533"/>
                  </a:lnTo>
                  <a:lnTo>
                    <a:pt x="8111" y="4891"/>
                  </a:lnTo>
                  <a:lnTo>
                    <a:pt x="8031" y="5249"/>
                  </a:lnTo>
                  <a:lnTo>
                    <a:pt x="7952" y="5607"/>
                  </a:lnTo>
                  <a:lnTo>
                    <a:pt x="7833" y="5925"/>
                  </a:lnTo>
                  <a:lnTo>
                    <a:pt x="7674" y="6243"/>
                  </a:lnTo>
                  <a:lnTo>
                    <a:pt x="7515" y="6521"/>
                  </a:lnTo>
                  <a:lnTo>
                    <a:pt x="7276" y="6800"/>
                  </a:lnTo>
                  <a:lnTo>
                    <a:pt x="7077" y="7078"/>
                  </a:lnTo>
                  <a:lnTo>
                    <a:pt x="6799" y="7277"/>
                  </a:lnTo>
                  <a:lnTo>
                    <a:pt x="6521" y="7515"/>
                  </a:lnTo>
                  <a:lnTo>
                    <a:pt x="6242" y="7674"/>
                  </a:lnTo>
                  <a:lnTo>
                    <a:pt x="5924" y="7833"/>
                  </a:lnTo>
                  <a:lnTo>
                    <a:pt x="5606" y="7953"/>
                  </a:lnTo>
                  <a:lnTo>
                    <a:pt x="5248" y="8032"/>
                  </a:lnTo>
                  <a:lnTo>
                    <a:pt x="4890" y="8112"/>
                  </a:lnTo>
                  <a:lnTo>
                    <a:pt x="4175" y="8112"/>
                  </a:lnTo>
                  <a:lnTo>
                    <a:pt x="3817" y="8032"/>
                  </a:lnTo>
                  <a:lnTo>
                    <a:pt x="3459" y="7953"/>
                  </a:lnTo>
                  <a:lnTo>
                    <a:pt x="3141" y="7833"/>
                  </a:lnTo>
                  <a:lnTo>
                    <a:pt x="2823" y="7674"/>
                  </a:lnTo>
                  <a:lnTo>
                    <a:pt x="2545" y="7515"/>
                  </a:lnTo>
                  <a:lnTo>
                    <a:pt x="2266" y="7277"/>
                  </a:lnTo>
                  <a:lnTo>
                    <a:pt x="1988" y="7078"/>
                  </a:lnTo>
                  <a:lnTo>
                    <a:pt x="1789" y="6800"/>
                  </a:lnTo>
                  <a:lnTo>
                    <a:pt x="1551" y="6521"/>
                  </a:lnTo>
                  <a:lnTo>
                    <a:pt x="1392" y="6243"/>
                  </a:lnTo>
                  <a:lnTo>
                    <a:pt x="1233" y="5925"/>
                  </a:lnTo>
                  <a:lnTo>
                    <a:pt x="1113" y="5607"/>
                  </a:lnTo>
                  <a:lnTo>
                    <a:pt x="1034" y="5249"/>
                  </a:lnTo>
                  <a:lnTo>
                    <a:pt x="954" y="4891"/>
                  </a:lnTo>
                  <a:lnTo>
                    <a:pt x="954" y="4533"/>
                  </a:lnTo>
                  <a:lnTo>
                    <a:pt x="954" y="4176"/>
                  </a:lnTo>
                  <a:lnTo>
                    <a:pt x="1034" y="3818"/>
                  </a:lnTo>
                  <a:lnTo>
                    <a:pt x="1113" y="3460"/>
                  </a:lnTo>
                  <a:lnTo>
                    <a:pt x="1233" y="3142"/>
                  </a:lnTo>
                  <a:lnTo>
                    <a:pt x="1392" y="2824"/>
                  </a:lnTo>
                  <a:lnTo>
                    <a:pt x="1551" y="2546"/>
                  </a:lnTo>
                  <a:lnTo>
                    <a:pt x="1789" y="2267"/>
                  </a:lnTo>
                  <a:lnTo>
                    <a:pt x="1988" y="1989"/>
                  </a:lnTo>
                  <a:lnTo>
                    <a:pt x="2266" y="1790"/>
                  </a:lnTo>
                  <a:lnTo>
                    <a:pt x="2545" y="1552"/>
                  </a:lnTo>
                  <a:lnTo>
                    <a:pt x="2823" y="1392"/>
                  </a:lnTo>
                  <a:lnTo>
                    <a:pt x="3141" y="1233"/>
                  </a:lnTo>
                  <a:lnTo>
                    <a:pt x="3459" y="1114"/>
                  </a:lnTo>
                  <a:lnTo>
                    <a:pt x="3817" y="1035"/>
                  </a:lnTo>
                  <a:lnTo>
                    <a:pt x="4175" y="955"/>
                  </a:lnTo>
                  <a:close/>
                  <a:moveTo>
                    <a:pt x="4533" y="1"/>
                  </a:moveTo>
                  <a:lnTo>
                    <a:pt x="4055" y="41"/>
                  </a:lnTo>
                  <a:lnTo>
                    <a:pt x="3618" y="80"/>
                  </a:lnTo>
                  <a:lnTo>
                    <a:pt x="3181" y="200"/>
                  </a:lnTo>
                  <a:lnTo>
                    <a:pt x="2783" y="359"/>
                  </a:lnTo>
                  <a:lnTo>
                    <a:pt x="2386" y="558"/>
                  </a:lnTo>
                  <a:lnTo>
                    <a:pt x="1988" y="756"/>
                  </a:lnTo>
                  <a:lnTo>
                    <a:pt x="1630" y="1035"/>
                  </a:lnTo>
                  <a:lnTo>
                    <a:pt x="1312" y="1313"/>
                  </a:lnTo>
                  <a:lnTo>
                    <a:pt x="1034" y="1631"/>
                  </a:lnTo>
                  <a:lnTo>
                    <a:pt x="755" y="1989"/>
                  </a:lnTo>
                  <a:lnTo>
                    <a:pt x="557" y="2386"/>
                  </a:lnTo>
                  <a:lnTo>
                    <a:pt x="358" y="2784"/>
                  </a:lnTo>
                  <a:lnTo>
                    <a:pt x="199" y="3182"/>
                  </a:lnTo>
                  <a:lnTo>
                    <a:pt x="80" y="3619"/>
                  </a:lnTo>
                  <a:lnTo>
                    <a:pt x="40" y="4056"/>
                  </a:lnTo>
                  <a:lnTo>
                    <a:pt x="0" y="4533"/>
                  </a:lnTo>
                  <a:lnTo>
                    <a:pt x="40" y="5011"/>
                  </a:lnTo>
                  <a:lnTo>
                    <a:pt x="80" y="5448"/>
                  </a:lnTo>
                  <a:lnTo>
                    <a:pt x="199" y="5885"/>
                  </a:lnTo>
                  <a:lnTo>
                    <a:pt x="358" y="6283"/>
                  </a:lnTo>
                  <a:lnTo>
                    <a:pt x="557" y="6680"/>
                  </a:lnTo>
                  <a:lnTo>
                    <a:pt x="755" y="7078"/>
                  </a:lnTo>
                  <a:lnTo>
                    <a:pt x="1034" y="7436"/>
                  </a:lnTo>
                  <a:lnTo>
                    <a:pt x="1312" y="7754"/>
                  </a:lnTo>
                  <a:lnTo>
                    <a:pt x="1630" y="8032"/>
                  </a:lnTo>
                  <a:lnTo>
                    <a:pt x="1988" y="8311"/>
                  </a:lnTo>
                  <a:lnTo>
                    <a:pt x="2386" y="8509"/>
                  </a:lnTo>
                  <a:lnTo>
                    <a:pt x="2783" y="8708"/>
                  </a:lnTo>
                  <a:lnTo>
                    <a:pt x="3181" y="8867"/>
                  </a:lnTo>
                  <a:lnTo>
                    <a:pt x="3618" y="8986"/>
                  </a:lnTo>
                  <a:lnTo>
                    <a:pt x="4055" y="9026"/>
                  </a:lnTo>
                  <a:lnTo>
                    <a:pt x="4533" y="9066"/>
                  </a:lnTo>
                  <a:lnTo>
                    <a:pt x="5010" y="9026"/>
                  </a:lnTo>
                  <a:lnTo>
                    <a:pt x="5447" y="8986"/>
                  </a:lnTo>
                  <a:lnTo>
                    <a:pt x="5884" y="8867"/>
                  </a:lnTo>
                  <a:lnTo>
                    <a:pt x="6282" y="8708"/>
                  </a:lnTo>
                  <a:lnTo>
                    <a:pt x="6680" y="8509"/>
                  </a:lnTo>
                  <a:lnTo>
                    <a:pt x="7077" y="8311"/>
                  </a:lnTo>
                  <a:lnTo>
                    <a:pt x="7435" y="8032"/>
                  </a:lnTo>
                  <a:lnTo>
                    <a:pt x="7753" y="7754"/>
                  </a:lnTo>
                  <a:lnTo>
                    <a:pt x="8031" y="7436"/>
                  </a:lnTo>
                  <a:lnTo>
                    <a:pt x="8310" y="7078"/>
                  </a:lnTo>
                  <a:lnTo>
                    <a:pt x="8508" y="6680"/>
                  </a:lnTo>
                  <a:lnTo>
                    <a:pt x="8707" y="6283"/>
                  </a:lnTo>
                  <a:lnTo>
                    <a:pt x="8866" y="5885"/>
                  </a:lnTo>
                  <a:lnTo>
                    <a:pt x="8986" y="5448"/>
                  </a:lnTo>
                  <a:lnTo>
                    <a:pt x="9025" y="5011"/>
                  </a:lnTo>
                  <a:lnTo>
                    <a:pt x="9065" y="4533"/>
                  </a:lnTo>
                  <a:lnTo>
                    <a:pt x="9025" y="4056"/>
                  </a:lnTo>
                  <a:lnTo>
                    <a:pt x="8986" y="3619"/>
                  </a:lnTo>
                  <a:lnTo>
                    <a:pt x="8866" y="3182"/>
                  </a:lnTo>
                  <a:lnTo>
                    <a:pt x="8707" y="2784"/>
                  </a:lnTo>
                  <a:lnTo>
                    <a:pt x="8508" y="2386"/>
                  </a:lnTo>
                  <a:lnTo>
                    <a:pt x="8310" y="1989"/>
                  </a:lnTo>
                  <a:lnTo>
                    <a:pt x="8031" y="1631"/>
                  </a:lnTo>
                  <a:lnTo>
                    <a:pt x="7753" y="1313"/>
                  </a:lnTo>
                  <a:lnTo>
                    <a:pt x="7435" y="1035"/>
                  </a:lnTo>
                  <a:lnTo>
                    <a:pt x="7077" y="756"/>
                  </a:lnTo>
                  <a:lnTo>
                    <a:pt x="6680" y="558"/>
                  </a:lnTo>
                  <a:lnTo>
                    <a:pt x="6282" y="359"/>
                  </a:lnTo>
                  <a:lnTo>
                    <a:pt x="5884" y="200"/>
                  </a:lnTo>
                  <a:lnTo>
                    <a:pt x="5447" y="80"/>
                  </a:lnTo>
                  <a:lnTo>
                    <a:pt x="5010" y="41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44"/>
            <p:cNvSpPr/>
            <p:nvPr/>
          </p:nvSpPr>
          <p:spPr>
            <a:xfrm>
              <a:off x="1502500" y="1880650"/>
              <a:ext cx="226650" cy="226650"/>
            </a:xfrm>
            <a:custGeom>
              <a:avLst/>
              <a:gdLst/>
              <a:ahLst/>
              <a:cxnLst/>
              <a:rect l="l" t="t" r="r" b="b"/>
              <a:pathLst>
                <a:path w="9066" h="9066" extrusionOk="0">
                  <a:moveTo>
                    <a:pt x="4890" y="955"/>
                  </a:moveTo>
                  <a:lnTo>
                    <a:pt x="5248" y="1035"/>
                  </a:lnTo>
                  <a:lnTo>
                    <a:pt x="5606" y="1114"/>
                  </a:lnTo>
                  <a:lnTo>
                    <a:pt x="5924" y="1233"/>
                  </a:lnTo>
                  <a:lnTo>
                    <a:pt x="6242" y="1392"/>
                  </a:lnTo>
                  <a:lnTo>
                    <a:pt x="6521" y="1552"/>
                  </a:lnTo>
                  <a:lnTo>
                    <a:pt x="6799" y="1790"/>
                  </a:lnTo>
                  <a:lnTo>
                    <a:pt x="7077" y="1989"/>
                  </a:lnTo>
                  <a:lnTo>
                    <a:pt x="7276" y="2267"/>
                  </a:lnTo>
                  <a:lnTo>
                    <a:pt x="7515" y="2546"/>
                  </a:lnTo>
                  <a:lnTo>
                    <a:pt x="7674" y="2824"/>
                  </a:lnTo>
                  <a:lnTo>
                    <a:pt x="7833" y="3142"/>
                  </a:lnTo>
                  <a:lnTo>
                    <a:pt x="7952" y="3460"/>
                  </a:lnTo>
                  <a:lnTo>
                    <a:pt x="8031" y="3818"/>
                  </a:lnTo>
                  <a:lnTo>
                    <a:pt x="8111" y="4176"/>
                  </a:lnTo>
                  <a:lnTo>
                    <a:pt x="8111" y="4533"/>
                  </a:lnTo>
                  <a:lnTo>
                    <a:pt x="8111" y="4891"/>
                  </a:lnTo>
                  <a:lnTo>
                    <a:pt x="8031" y="5249"/>
                  </a:lnTo>
                  <a:lnTo>
                    <a:pt x="7952" y="5607"/>
                  </a:lnTo>
                  <a:lnTo>
                    <a:pt x="7833" y="5925"/>
                  </a:lnTo>
                  <a:lnTo>
                    <a:pt x="7674" y="6243"/>
                  </a:lnTo>
                  <a:lnTo>
                    <a:pt x="7515" y="6521"/>
                  </a:lnTo>
                  <a:lnTo>
                    <a:pt x="7276" y="6800"/>
                  </a:lnTo>
                  <a:lnTo>
                    <a:pt x="7077" y="7078"/>
                  </a:lnTo>
                  <a:lnTo>
                    <a:pt x="6799" y="7277"/>
                  </a:lnTo>
                  <a:lnTo>
                    <a:pt x="6521" y="7515"/>
                  </a:lnTo>
                  <a:lnTo>
                    <a:pt x="6242" y="7674"/>
                  </a:lnTo>
                  <a:lnTo>
                    <a:pt x="5924" y="7833"/>
                  </a:lnTo>
                  <a:lnTo>
                    <a:pt x="5606" y="7953"/>
                  </a:lnTo>
                  <a:lnTo>
                    <a:pt x="5248" y="8032"/>
                  </a:lnTo>
                  <a:lnTo>
                    <a:pt x="4890" y="8112"/>
                  </a:lnTo>
                  <a:lnTo>
                    <a:pt x="4175" y="8112"/>
                  </a:lnTo>
                  <a:lnTo>
                    <a:pt x="3817" y="8032"/>
                  </a:lnTo>
                  <a:lnTo>
                    <a:pt x="3459" y="7953"/>
                  </a:lnTo>
                  <a:lnTo>
                    <a:pt x="3141" y="7833"/>
                  </a:lnTo>
                  <a:lnTo>
                    <a:pt x="2823" y="7674"/>
                  </a:lnTo>
                  <a:lnTo>
                    <a:pt x="2545" y="7515"/>
                  </a:lnTo>
                  <a:lnTo>
                    <a:pt x="2266" y="7277"/>
                  </a:lnTo>
                  <a:lnTo>
                    <a:pt x="1988" y="7078"/>
                  </a:lnTo>
                  <a:lnTo>
                    <a:pt x="1789" y="6800"/>
                  </a:lnTo>
                  <a:lnTo>
                    <a:pt x="1551" y="6521"/>
                  </a:lnTo>
                  <a:lnTo>
                    <a:pt x="1392" y="6243"/>
                  </a:lnTo>
                  <a:lnTo>
                    <a:pt x="1233" y="5925"/>
                  </a:lnTo>
                  <a:lnTo>
                    <a:pt x="1113" y="5607"/>
                  </a:lnTo>
                  <a:lnTo>
                    <a:pt x="1034" y="5249"/>
                  </a:lnTo>
                  <a:lnTo>
                    <a:pt x="954" y="4891"/>
                  </a:lnTo>
                  <a:lnTo>
                    <a:pt x="954" y="4533"/>
                  </a:lnTo>
                  <a:lnTo>
                    <a:pt x="954" y="4176"/>
                  </a:lnTo>
                  <a:lnTo>
                    <a:pt x="1034" y="3818"/>
                  </a:lnTo>
                  <a:lnTo>
                    <a:pt x="1113" y="3460"/>
                  </a:lnTo>
                  <a:lnTo>
                    <a:pt x="1233" y="3142"/>
                  </a:lnTo>
                  <a:lnTo>
                    <a:pt x="1392" y="2824"/>
                  </a:lnTo>
                  <a:lnTo>
                    <a:pt x="1551" y="2546"/>
                  </a:lnTo>
                  <a:lnTo>
                    <a:pt x="1789" y="2267"/>
                  </a:lnTo>
                  <a:lnTo>
                    <a:pt x="1988" y="1989"/>
                  </a:lnTo>
                  <a:lnTo>
                    <a:pt x="2266" y="1790"/>
                  </a:lnTo>
                  <a:lnTo>
                    <a:pt x="2545" y="1552"/>
                  </a:lnTo>
                  <a:lnTo>
                    <a:pt x="2823" y="1392"/>
                  </a:lnTo>
                  <a:lnTo>
                    <a:pt x="3141" y="1233"/>
                  </a:lnTo>
                  <a:lnTo>
                    <a:pt x="3459" y="1114"/>
                  </a:lnTo>
                  <a:lnTo>
                    <a:pt x="3817" y="1035"/>
                  </a:lnTo>
                  <a:lnTo>
                    <a:pt x="4175" y="955"/>
                  </a:lnTo>
                  <a:close/>
                  <a:moveTo>
                    <a:pt x="4533" y="1"/>
                  </a:moveTo>
                  <a:lnTo>
                    <a:pt x="4055" y="41"/>
                  </a:lnTo>
                  <a:lnTo>
                    <a:pt x="3618" y="80"/>
                  </a:lnTo>
                  <a:lnTo>
                    <a:pt x="3181" y="200"/>
                  </a:lnTo>
                  <a:lnTo>
                    <a:pt x="2783" y="359"/>
                  </a:lnTo>
                  <a:lnTo>
                    <a:pt x="2386" y="558"/>
                  </a:lnTo>
                  <a:lnTo>
                    <a:pt x="1988" y="756"/>
                  </a:lnTo>
                  <a:lnTo>
                    <a:pt x="1630" y="1035"/>
                  </a:lnTo>
                  <a:lnTo>
                    <a:pt x="1312" y="1313"/>
                  </a:lnTo>
                  <a:lnTo>
                    <a:pt x="1034" y="1631"/>
                  </a:lnTo>
                  <a:lnTo>
                    <a:pt x="755" y="1989"/>
                  </a:lnTo>
                  <a:lnTo>
                    <a:pt x="557" y="2386"/>
                  </a:lnTo>
                  <a:lnTo>
                    <a:pt x="358" y="2784"/>
                  </a:lnTo>
                  <a:lnTo>
                    <a:pt x="199" y="3182"/>
                  </a:lnTo>
                  <a:lnTo>
                    <a:pt x="80" y="3619"/>
                  </a:lnTo>
                  <a:lnTo>
                    <a:pt x="40" y="4056"/>
                  </a:lnTo>
                  <a:lnTo>
                    <a:pt x="0" y="4533"/>
                  </a:lnTo>
                  <a:lnTo>
                    <a:pt x="40" y="5011"/>
                  </a:lnTo>
                  <a:lnTo>
                    <a:pt x="80" y="5448"/>
                  </a:lnTo>
                  <a:lnTo>
                    <a:pt x="199" y="5885"/>
                  </a:lnTo>
                  <a:lnTo>
                    <a:pt x="358" y="6283"/>
                  </a:lnTo>
                  <a:lnTo>
                    <a:pt x="557" y="6680"/>
                  </a:lnTo>
                  <a:lnTo>
                    <a:pt x="755" y="7078"/>
                  </a:lnTo>
                  <a:lnTo>
                    <a:pt x="1034" y="7436"/>
                  </a:lnTo>
                  <a:lnTo>
                    <a:pt x="1312" y="7754"/>
                  </a:lnTo>
                  <a:lnTo>
                    <a:pt x="1630" y="8032"/>
                  </a:lnTo>
                  <a:lnTo>
                    <a:pt x="1988" y="8311"/>
                  </a:lnTo>
                  <a:lnTo>
                    <a:pt x="2386" y="8509"/>
                  </a:lnTo>
                  <a:lnTo>
                    <a:pt x="2783" y="8708"/>
                  </a:lnTo>
                  <a:lnTo>
                    <a:pt x="3181" y="8867"/>
                  </a:lnTo>
                  <a:lnTo>
                    <a:pt x="3618" y="8986"/>
                  </a:lnTo>
                  <a:lnTo>
                    <a:pt x="4055" y="9026"/>
                  </a:lnTo>
                  <a:lnTo>
                    <a:pt x="4533" y="9066"/>
                  </a:lnTo>
                  <a:lnTo>
                    <a:pt x="5010" y="9026"/>
                  </a:lnTo>
                  <a:lnTo>
                    <a:pt x="5447" y="8986"/>
                  </a:lnTo>
                  <a:lnTo>
                    <a:pt x="5884" y="8867"/>
                  </a:lnTo>
                  <a:lnTo>
                    <a:pt x="6282" y="8708"/>
                  </a:lnTo>
                  <a:lnTo>
                    <a:pt x="6680" y="8509"/>
                  </a:lnTo>
                  <a:lnTo>
                    <a:pt x="7077" y="8311"/>
                  </a:lnTo>
                  <a:lnTo>
                    <a:pt x="7435" y="8032"/>
                  </a:lnTo>
                  <a:lnTo>
                    <a:pt x="7753" y="7754"/>
                  </a:lnTo>
                  <a:lnTo>
                    <a:pt x="8031" y="7436"/>
                  </a:lnTo>
                  <a:lnTo>
                    <a:pt x="8310" y="7078"/>
                  </a:lnTo>
                  <a:lnTo>
                    <a:pt x="8508" y="6680"/>
                  </a:lnTo>
                  <a:lnTo>
                    <a:pt x="8707" y="6283"/>
                  </a:lnTo>
                  <a:lnTo>
                    <a:pt x="8866" y="5885"/>
                  </a:lnTo>
                  <a:lnTo>
                    <a:pt x="8986" y="5448"/>
                  </a:lnTo>
                  <a:lnTo>
                    <a:pt x="9025" y="5011"/>
                  </a:lnTo>
                  <a:lnTo>
                    <a:pt x="9065" y="4533"/>
                  </a:lnTo>
                  <a:lnTo>
                    <a:pt x="9025" y="4056"/>
                  </a:lnTo>
                  <a:lnTo>
                    <a:pt x="8986" y="3619"/>
                  </a:lnTo>
                  <a:lnTo>
                    <a:pt x="8866" y="3182"/>
                  </a:lnTo>
                  <a:lnTo>
                    <a:pt x="8707" y="2784"/>
                  </a:lnTo>
                  <a:lnTo>
                    <a:pt x="8508" y="2386"/>
                  </a:lnTo>
                  <a:lnTo>
                    <a:pt x="8310" y="1989"/>
                  </a:lnTo>
                  <a:lnTo>
                    <a:pt x="8031" y="1631"/>
                  </a:lnTo>
                  <a:lnTo>
                    <a:pt x="7753" y="1313"/>
                  </a:lnTo>
                  <a:lnTo>
                    <a:pt x="7435" y="1035"/>
                  </a:lnTo>
                  <a:lnTo>
                    <a:pt x="7077" y="756"/>
                  </a:lnTo>
                  <a:lnTo>
                    <a:pt x="6680" y="558"/>
                  </a:lnTo>
                  <a:lnTo>
                    <a:pt x="6282" y="359"/>
                  </a:lnTo>
                  <a:lnTo>
                    <a:pt x="5884" y="200"/>
                  </a:lnTo>
                  <a:lnTo>
                    <a:pt x="5447" y="80"/>
                  </a:lnTo>
                  <a:lnTo>
                    <a:pt x="5010" y="41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44"/>
            <p:cNvSpPr/>
            <p:nvPr/>
          </p:nvSpPr>
          <p:spPr>
            <a:xfrm>
              <a:off x="1729150" y="2316225"/>
              <a:ext cx="150745" cy="150745"/>
            </a:xfrm>
            <a:custGeom>
              <a:avLst/>
              <a:gdLst/>
              <a:ahLst/>
              <a:cxnLst/>
              <a:rect l="l" t="t" r="r" b="b"/>
              <a:pathLst>
                <a:path w="9066" h="9066" extrusionOk="0">
                  <a:moveTo>
                    <a:pt x="4890" y="955"/>
                  </a:moveTo>
                  <a:lnTo>
                    <a:pt x="5248" y="1035"/>
                  </a:lnTo>
                  <a:lnTo>
                    <a:pt x="5606" y="1114"/>
                  </a:lnTo>
                  <a:lnTo>
                    <a:pt x="5924" y="1233"/>
                  </a:lnTo>
                  <a:lnTo>
                    <a:pt x="6242" y="1392"/>
                  </a:lnTo>
                  <a:lnTo>
                    <a:pt x="6521" y="1552"/>
                  </a:lnTo>
                  <a:lnTo>
                    <a:pt x="6799" y="1790"/>
                  </a:lnTo>
                  <a:lnTo>
                    <a:pt x="7077" y="1989"/>
                  </a:lnTo>
                  <a:lnTo>
                    <a:pt x="7276" y="2267"/>
                  </a:lnTo>
                  <a:lnTo>
                    <a:pt x="7515" y="2546"/>
                  </a:lnTo>
                  <a:lnTo>
                    <a:pt x="7674" y="2824"/>
                  </a:lnTo>
                  <a:lnTo>
                    <a:pt x="7833" y="3142"/>
                  </a:lnTo>
                  <a:lnTo>
                    <a:pt x="7952" y="3460"/>
                  </a:lnTo>
                  <a:lnTo>
                    <a:pt x="8031" y="3818"/>
                  </a:lnTo>
                  <a:lnTo>
                    <a:pt x="8111" y="4176"/>
                  </a:lnTo>
                  <a:lnTo>
                    <a:pt x="8111" y="4533"/>
                  </a:lnTo>
                  <a:lnTo>
                    <a:pt x="8111" y="4891"/>
                  </a:lnTo>
                  <a:lnTo>
                    <a:pt x="8031" y="5249"/>
                  </a:lnTo>
                  <a:lnTo>
                    <a:pt x="7952" y="5607"/>
                  </a:lnTo>
                  <a:lnTo>
                    <a:pt x="7833" y="5925"/>
                  </a:lnTo>
                  <a:lnTo>
                    <a:pt x="7674" y="6243"/>
                  </a:lnTo>
                  <a:lnTo>
                    <a:pt x="7515" y="6521"/>
                  </a:lnTo>
                  <a:lnTo>
                    <a:pt x="7276" y="6800"/>
                  </a:lnTo>
                  <a:lnTo>
                    <a:pt x="7077" y="7078"/>
                  </a:lnTo>
                  <a:lnTo>
                    <a:pt x="6799" y="7277"/>
                  </a:lnTo>
                  <a:lnTo>
                    <a:pt x="6521" y="7515"/>
                  </a:lnTo>
                  <a:lnTo>
                    <a:pt x="6242" y="7674"/>
                  </a:lnTo>
                  <a:lnTo>
                    <a:pt x="5924" y="7833"/>
                  </a:lnTo>
                  <a:lnTo>
                    <a:pt x="5606" y="7953"/>
                  </a:lnTo>
                  <a:lnTo>
                    <a:pt x="5248" y="8032"/>
                  </a:lnTo>
                  <a:lnTo>
                    <a:pt x="4890" y="8112"/>
                  </a:lnTo>
                  <a:lnTo>
                    <a:pt x="4175" y="8112"/>
                  </a:lnTo>
                  <a:lnTo>
                    <a:pt x="3817" y="8032"/>
                  </a:lnTo>
                  <a:lnTo>
                    <a:pt x="3459" y="7953"/>
                  </a:lnTo>
                  <a:lnTo>
                    <a:pt x="3141" y="7833"/>
                  </a:lnTo>
                  <a:lnTo>
                    <a:pt x="2823" y="7674"/>
                  </a:lnTo>
                  <a:lnTo>
                    <a:pt x="2545" y="7515"/>
                  </a:lnTo>
                  <a:lnTo>
                    <a:pt x="2266" y="7277"/>
                  </a:lnTo>
                  <a:lnTo>
                    <a:pt x="1988" y="7078"/>
                  </a:lnTo>
                  <a:lnTo>
                    <a:pt x="1789" y="6800"/>
                  </a:lnTo>
                  <a:lnTo>
                    <a:pt x="1551" y="6521"/>
                  </a:lnTo>
                  <a:lnTo>
                    <a:pt x="1392" y="6243"/>
                  </a:lnTo>
                  <a:lnTo>
                    <a:pt x="1233" y="5925"/>
                  </a:lnTo>
                  <a:lnTo>
                    <a:pt x="1113" y="5607"/>
                  </a:lnTo>
                  <a:lnTo>
                    <a:pt x="1034" y="5249"/>
                  </a:lnTo>
                  <a:lnTo>
                    <a:pt x="954" y="4891"/>
                  </a:lnTo>
                  <a:lnTo>
                    <a:pt x="954" y="4533"/>
                  </a:lnTo>
                  <a:lnTo>
                    <a:pt x="954" y="4176"/>
                  </a:lnTo>
                  <a:lnTo>
                    <a:pt x="1034" y="3818"/>
                  </a:lnTo>
                  <a:lnTo>
                    <a:pt x="1113" y="3460"/>
                  </a:lnTo>
                  <a:lnTo>
                    <a:pt x="1233" y="3142"/>
                  </a:lnTo>
                  <a:lnTo>
                    <a:pt x="1392" y="2824"/>
                  </a:lnTo>
                  <a:lnTo>
                    <a:pt x="1551" y="2546"/>
                  </a:lnTo>
                  <a:lnTo>
                    <a:pt x="1789" y="2267"/>
                  </a:lnTo>
                  <a:lnTo>
                    <a:pt x="1988" y="1989"/>
                  </a:lnTo>
                  <a:lnTo>
                    <a:pt x="2266" y="1790"/>
                  </a:lnTo>
                  <a:lnTo>
                    <a:pt x="2545" y="1552"/>
                  </a:lnTo>
                  <a:lnTo>
                    <a:pt x="2823" y="1392"/>
                  </a:lnTo>
                  <a:lnTo>
                    <a:pt x="3141" y="1233"/>
                  </a:lnTo>
                  <a:lnTo>
                    <a:pt x="3459" y="1114"/>
                  </a:lnTo>
                  <a:lnTo>
                    <a:pt x="3817" y="1035"/>
                  </a:lnTo>
                  <a:lnTo>
                    <a:pt x="4175" y="955"/>
                  </a:lnTo>
                  <a:close/>
                  <a:moveTo>
                    <a:pt x="4533" y="1"/>
                  </a:moveTo>
                  <a:lnTo>
                    <a:pt x="4055" y="41"/>
                  </a:lnTo>
                  <a:lnTo>
                    <a:pt x="3618" y="80"/>
                  </a:lnTo>
                  <a:lnTo>
                    <a:pt x="3181" y="200"/>
                  </a:lnTo>
                  <a:lnTo>
                    <a:pt x="2783" y="359"/>
                  </a:lnTo>
                  <a:lnTo>
                    <a:pt x="2386" y="558"/>
                  </a:lnTo>
                  <a:lnTo>
                    <a:pt x="1988" y="756"/>
                  </a:lnTo>
                  <a:lnTo>
                    <a:pt x="1630" y="1035"/>
                  </a:lnTo>
                  <a:lnTo>
                    <a:pt x="1312" y="1313"/>
                  </a:lnTo>
                  <a:lnTo>
                    <a:pt x="1034" y="1631"/>
                  </a:lnTo>
                  <a:lnTo>
                    <a:pt x="755" y="1989"/>
                  </a:lnTo>
                  <a:lnTo>
                    <a:pt x="557" y="2386"/>
                  </a:lnTo>
                  <a:lnTo>
                    <a:pt x="358" y="2784"/>
                  </a:lnTo>
                  <a:lnTo>
                    <a:pt x="199" y="3182"/>
                  </a:lnTo>
                  <a:lnTo>
                    <a:pt x="80" y="3619"/>
                  </a:lnTo>
                  <a:lnTo>
                    <a:pt x="40" y="4056"/>
                  </a:lnTo>
                  <a:lnTo>
                    <a:pt x="0" y="4533"/>
                  </a:lnTo>
                  <a:lnTo>
                    <a:pt x="40" y="5011"/>
                  </a:lnTo>
                  <a:lnTo>
                    <a:pt x="80" y="5448"/>
                  </a:lnTo>
                  <a:lnTo>
                    <a:pt x="199" y="5885"/>
                  </a:lnTo>
                  <a:lnTo>
                    <a:pt x="358" y="6283"/>
                  </a:lnTo>
                  <a:lnTo>
                    <a:pt x="557" y="6680"/>
                  </a:lnTo>
                  <a:lnTo>
                    <a:pt x="755" y="7078"/>
                  </a:lnTo>
                  <a:lnTo>
                    <a:pt x="1034" y="7436"/>
                  </a:lnTo>
                  <a:lnTo>
                    <a:pt x="1312" y="7754"/>
                  </a:lnTo>
                  <a:lnTo>
                    <a:pt x="1630" y="8032"/>
                  </a:lnTo>
                  <a:lnTo>
                    <a:pt x="1988" y="8311"/>
                  </a:lnTo>
                  <a:lnTo>
                    <a:pt x="2386" y="8509"/>
                  </a:lnTo>
                  <a:lnTo>
                    <a:pt x="2783" y="8708"/>
                  </a:lnTo>
                  <a:lnTo>
                    <a:pt x="3181" y="8867"/>
                  </a:lnTo>
                  <a:lnTo>
                    <a:pt x="3618" y="8986"/>
                  </a:lnTo>
                  <a:lnTo>
                    <a:pt x="4055" y="9026"/>
                  </a:lnTo>
                  <a:lnTo>
                    <a:pt x="4533" y="9066"/>
                  </a:lnTo>
                  <a:lnTo>
                    <a:pt x="5010" y="9026"/>
                  </a:lnTo>
                  <a:lnTo>
                    <a:pt x="5447" y="8986"/>
                  </a:lnTo>
                  <a:lnTo>
                    <a:pt x="5884" y="8867"/>
                  </a:lnTo>
                  <a:lnTo>
                    <a:pt x="6282" y="8708"/>
                  </a:lnTo>
                  <a:lnTo>
                    <a:pt x="6680" y="8509"/>
                  </a:lnTo>
                  <a:lnTo>
                    <a:pt x="7077" y="8311"/>
                  </a:lnTo>
                  <a:lnTo>
                    <a:pt x="7435" y="8032"/>
                  </a:lnTo>
                  <a:lnTo>
                    <a:pt x="7753" y="7754"/>
                  </a:lnTo>
                  <a:lnTo>
                    <a:pt x="8031" y="7436"/>
                  </a:lnTo>
                  <a:lnTo>
                    <a:pt x="8310" y="7078"/>
                  </a:lnTo>
                  <a:lnTo>
                    <a:pt x="8508" y="6680"/>
                  </a:lnTo>
                  <a:lnTo>
                    <a:pt x="8707" y="6283"/>
                  </a:lnTo>
                  <a:lnTo>
                    <a:pt x="8866" y="5885"/>
                  </a:lnTo>
                  <a:lnTo>
                    <a:pt x="8986" y="5448"/>
                  </a:lnTo>
                  <a:lnTo>
                    <a:pt x="9025" y="5011"/>
                  </a:lnTo>
                  <a:lnTo>
                    <a:pt x="9065" y="4533"/>
                  </a:lnTo>
                  <a:lnTo>
                    <a:pt x="9025" y="4056"/>
                  </a:lnTo>
                  <a:lnTo>
                    <a:pt x="8986" y="3619"/>
                  </a:lnTo>
                  <a:lnTo>
                    <a:pt x="8866" y="3182"/>
                  </a:lnTo>
                  <a:lnTo>
                    <a:pt x="8707" y="2784"/>
                  </a:lnTo>
                  <a:lnTo>
                    <a:pt x="8508" y="2386"/>
                  </a:lnTo>
                  <a:lnTo>
                    <a:pt x="8310" y="1989"/>
                  </a:lnTo>
                  <a:lnTo>
                    <a:pt x="8031" y="1631"/>
                  </a:lnTo>
                  <a:lnTo>
                    <a:pt x="7753" y="1313"/>
                  </a:lnTo>
                  <a:lnTo>
                    <a:pt x="7435" y="1035"/>
                  </a:lnTo>
                  <a:lnTo>
                    <a:pt x="7077" y="756"/>
                  </a:lnTo>
                  <a:lnTo>
                    <a:pt x="6680" y="558"/>
                  </a:lnTo>
                  <a:lnTo>
                    <a:pt x="6282" y="359"/>
                  </a:lnTo>
                  <a:lnTo>
                    <a:pt x="5884" y="200"/>
                  </a:lnTo>
                  <a:lnTo>
                    <a:pt x="5447" y="80"/>
                  </a:lnTo>
                  <a:lnTo>
                    <a:pt x="5010" y="41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0" name="Google Shape;320;p44"/>
          <p:cNvGrpSpPr/>
          <p:nvPr/>
        </p:nvGrpSpPr>
        <p:grpSpPr>
          <a:xfrm>
            <a:off x="6035300" y="3259226"/>
            <a:ext cx="559768" cy="626815"/>
            <a:chOff x="1502500" y="1790575"/>
            <a:chExt cx="604045" cy="676395"/>
          </a:xfrm>
        </p:grpSpPr>
        <p:sp>
          <p:nvSpPr>
            <p:cNvPr id="321" name="Google Shape;321;p44"/>
            <p:cNvSpPr/>
            <p:nvPr/>
          </p:nvSpPr>
          <p:spPr>
            <a:xfrm>
              <a:off x="1955800" y="1790575"/>
              <a:ext cx="150745" cy="150745"/>
            </a:xfrm>
            <a:custGeom>
              <a:avLst/>
              <a:gdLst/>
              <a:ahLst/>
              <a:cxnLst/>
              <a:rect l="l" t="t" r="r" b="b"/>
              <a:pathLst>
                <a:path w="9066" h="9066" extrusionOk="0">
                  <a:moveTo>
                    <a:pt x="4890" y="955"/>
                  </a:moveTo>
                  <a:lnTo>
                    <a:pt x="5248" y="1035"/>
                  </a:lnTo>
                  <a:lnTo>
                    <a:pt x="5606" y="1114"/>
                  </a:lnTo>
                  <a:lnTo>
                    <a:pt x="5924" y="1233"/>
                  </a:lnTo>
                  <a:lnTo>
                    <a:pt x="6242" y="1392"/>
                  </a:lnTo>
                  <a:lnTo>
                    <a:pt x="6521" y="1552"/>
                  </a:lnTo>
                  <a:lnTo>
                    <a:pt x="6799" y="1790"/>
                  </a:lnTo>
                  <a:lnTo>
                    <a:pt x="7077" y="1989"/>
                  </a:lnTo>
                  <a:lnTo>
                    <a:pt x="7276" y="2267"/>
                  </a:lnTo>
                  <a:lnTo>
                    <a:pt x="7515" y="2546"/>
                  </a:lnTo>
                  <a:lnTo>
                    <a:pt x="7674" y="2824"/>
                  </a:lnTo>
                  <a:lnTo>
                    <a:pt x="7833" y="3142"/>
                  </a:lnTo>
                  <a:lnTo>
                    <a:pt x="7952" y="3460"/>
                  </a:lnTo>
                  <a:lnTo>
                    <a:pt x="8031" y="3818"/>
                  </a:lnTo>
                  <a:lnTo>
                    <a:pt x="8111" y="4176"/>
                  </a:lnTo>
                  <a:lnTo>
                    <a:pt x="8111" y="4533"/>
                  </a:lnTo>
                  <a:lnTo>
                    <a:pt x="8111" y="4891"/>
                  </a:lnTo>
                  <a:lnTo>
                    <a:pt x="8031" y="5249"/>
                  </a:lnTo>
                  <a:lnTo>
                    <a:pt x="7952" y="5607"/>
                  </a:lnTo>
                  <a:lnTo>
                    <a:pt x="7833" y="5925"/>
                  </a:lnTo>
                  <a:lnTo>
                    <a:pt x="7674" y="6243"/>
                  </a:lnTo>
                  <a:lnTo>
                    <a:pt x="7515" y="6521"/>
                  </a:lnTo>
                  <a:lnTo>
                    <a:pt x="7276" y="6800"/>
                  </a:lnTo>
                  <a:lnTo>
                    <a:pt x="7077" y="7078"/>
                  </a:lnTo>
                  <a:lnTo>
                    <a:pt x="6799" y="7277"/>
                  </a:lnTo>
                  <a:lnTo>
                    <a:pt x="6521" y="7515"/>
                  </a:lnTo>
                  <a:lnTo>
                    <a:pt x="6242" y="7674"/>
                  </a:lnTo>
                  <a:lnTo>
                    <a:pt x="5924" y="7833"/>
                  </a:lnTo>
                  <a:lnTo>
                    <a:pt x="5606" y="7953"/>
                  </a:lnTo>
                  <a:lnTo>
                    <a:pt x="5248" y="8032"/>
                  </a:lnTo>
                  <a:lnTo>
                    <a:pt x="4890" y="8112"/>
                  </a:lnTo>
                  <a:lnTo>
                    <a:pt x="4175" y="8112"/>
                  </a:lnTo>
                  <a:lnTo>
                    <a:pt x="3817" y="8032"/>
                  </a:lnTo>
                  <a:lnTo>
                    <a:pt x="3459" y="7953"/>
                  </a:lnTo>
                  <a:lnTo>
                    <a:pt x="3141" y="7833"/>
                  </a:lnTo>
                  <a:lnTo>
                    <a:pt x="2823" y="7674"/>
                  </a:lnTo>
                  <a:lnTo>
                    <a:pt x="2545" y="7515"/>
                  </a:lnTo>
                  <a:lnTo>
                    <a:pt x="2266" y="7277"/>
                  </a:lnTo>
                  <a:lnTo>
                    <a:pt x="1988" y="7078"/>
                  </a:lnTo>
                  <a:lnTo>
                    <a:pt x="1789" y="6800"/>
                  </a:lnTo>
                  <a:lnTo>
                    <a:pt x="1551" y="6521"/>
                  </a:lnTo>
                  <a:lnTo>
                    <a:pt x="1392" y="6243"/>
                  </a:lnTo>
                  <a:lnTo>
                    <a:pt x="1233" y="5925"/>
                  </a:lnTo>
                  <a:lnTo>
                    <a:pt x="1113" y="5607"/>
                  </a:lnTo>
                  <a:lnTo>
                    <a:pt x="1034" y="5249"/>
                  </a:lnTo>
                  <a:lnTo>
                    <a:pt x="954" y="4891"/>
                  </a:lnTo>
                  <a:lnTo>
                    <a:pt x="954" y="4533"/>
                  </a:lnTo>
                  <a:lnTo>
                    <a:pt x="954" y="4176"/>
                  </a:lnTo>
                  <a:lnTo>
                    <a:pt x="1034" y="3818"/>
                  </a:lnTo>
                  <a:lnTo>
                    <a:pt x="1113" y="3460"/>
                  </a:lnTo>
                  <a:lnTo>
                    <a:pt x="1233" y="3142"/>
                  </a:lnTo>
                  <a:lnTo>
                    <a:pt x="1392" y="2824"/>
                  </a:lnTo>
                  <a:lnTo>
                    <a:pt x="1551" y="2546"/>
                  </a:lnTo>
                  <a:lnTo>
                    <a:pt x="1789" y="2267"/>
                  </a:lnTo>
                  <a:lnTo>
                    <a:pt x="1988" y="1989"/>
                  </a:lnTo>
                  <a:lnTo>
                    <a:pt x="2266" y="1790"/>
                  </a:lnTo>
                  <a:lnTo>
                    <a:pt x="2545" y="1552"/>
                  </a:lnTo>
                  <a:lnTo>
                    <a:pt x="2823" y="1392"/>
                  </a:lnTo>
                  <a:lnTo>
                    <a:pt x="3141" y="1233"/>
                  </a:lnTo>
                  <a:lnTo>
                    <a:pt x="3459" y="1114"/>
                  </a:lnTo>
                  <a:lnTo>
                    <a:pt x="3817" y="1035"/>
                  </a:lnTo>
                  <a:lnTo>
                    <a:pt x="4175" y="955"/>
                  </a:lnTo>
                  <a:close/>
                  <a:moveTo>
                    <a:pt x="4533" y="1"/>
                  </a:moveTo>
                  <a:lnTo>
                    <a:pt x="4055" y="41"/>
                  </a:lnTo>
                  <a:lnTo>
                    <a:pt x="3618" y="80"/>
                  </a:lnTo>
                  <a:lnTo>
                    <a:pt x="3181" y="200"/>
                  </a:lnTo>
                  <a:lnTo>
                    <a:pt x="2783" y="359"/>
                  </a:lnTo>
                  <a:lnTo>
                    <a:pt x="2386" y="558"/>
                  </a:lnTo>
                  <a:lnTo>
                    <a:pt x="1988" y="756"/>
                  </a:lnTo>
                  <a:lnTo>
                    <a:pt x="1630" y="1035"/>
                  </a:lnTo>
                  <a:lnTo>
                    <a:pt x="1312" y="1313"/>
                  </a:lnTo>
                  <a:lnTo>
                    <a:pt x="1034" y="1631"/>
                  </a:lnTo>
                  <a:lnTo>
                    <a:pt x="755" y="1989"/>
                  </a:lnTo>
                  <a:lnTo>
                    <a:pt x="557" y="2386"/>
                  </a:lnTo>
                  <a:lnTo>
                    <a:pt x="358" y="2784"/>
                  </a:lnTo>
                  <a:lnTo>
                    <a:pt x="199" y="3182"/>
                  </a:lnTo>
                  <a:lnTo>
                    <a:pt x="80" y="3619"/>
                  </a:lnTo>
                  <a:lnTo>
                    <a:pt x="40" y="4056"/>
                  </a:lnTo>
                  <a:lnTo>
                    <a:pt x="0" y="4533"/>
                  </a:lnTo>
                  <a:lnTo>
                    <a:pt x="40" y="5011"/>
                  </a:lnTo>
                  <a:lnTo>
                    <a:pt x="80" y="5448"/>
                  </a:lnTo>
                  <a:lnTo>
                    <a:pt x="199" y="5885"/>
                  </a:lnTo>
                  <a:lnTo>
                    <a:pt x="358" y="6283"/>
                  </a:lnTo>
                  <a:lnTo>
                    <a:pt x="557" y="6680"/>
                  </a:lnTo>
                  <a:lnTo>
                    <a:pt x="755" y="7078"/>
                  </a:lnTo>
                  <a:lnTo>
                    <a:pt x="1034" y="7436"/>
                  </a:lnTo>
                  <a:lnTo>
                    <a:pt x="1312" y="7754"/>
                  </a:lnTo>
                  <a:lnTo>
                    <a:pt x="1630" y="8032"/>
                  </a:lnTo>
                  <a:lnTo>
                    <a:pt x="1988" y="8311"/>
                  </a:lnTo>
                  <a:lnTo>
                    <a:pt x="2386" y="8509"/>
                  </a:lnTo>
                  <a:lnTo>
                    <a:pt x="2783" y="8708"/>
                  </a:lnTo>
                  <a:lnTo>
                    <a:pt x="3181" y="8867"/>
                  </a:lnTo>
                  <a:lnTo>
                    <a:pt x="3618" y="8986"/>
                  </a:lnTo>
                  <a:lnTo>
                    <a:pt x="4055" y="9026"/>
                  </a:lnTo>
                  <a:lnTo>
                    <a:pt x="4533" y="9066"/>
                  </a:lnTo>
                  <a:lnTo>
                    <a:pt x="5010" y="9026"/>
                  </a:lnTo>
                  <a:lnTo>
                    <a:pt x="5447" y="8986"/>
                  </a:lnTo>
                  <a:lnTo>
                    <a:pt x="5884" y="8867"/>
                  </a:lnTo>
                  <a:lnTo>
                    <a:pt x="6282" y="8708"/>
                  </a:lnTo>
                  <a:lnTo>
                    <a:pt x="6680" y="8509"/>
                  </a:lnTo>
                  <a:lnTo>
                    <a:pt x="7077" y="8311"/>
                  </a:lnTo>
                  <a:lnTo>
                    <a:pt x="7435" y="8032"/>
                  </a:lnTo>
                  <a:lnTo>
                    <a:pt x="7753" y="7754"/>
                  </a:lnTo>
                  <a:lnTo>
                    <a:pt x="8031" y="7436"/>
                  </a:lnTo>
                  <a:lnTo>
                    <a:pt x="8310" y="7078"/>
                  </a:lnTo>
                  <a:lnTo>
                    <a:pt x="8508" y="6680"/>
                  </a:lnTo>
                  <a:lnTo>
                    <a:pt x="8707" y="6283"/>
                  </a:lnTo>
                  <a:lnTo>
                    <a:pt x="8866" y="5885"/>
                  </a:lnTo>
                  <a:lnTo>
                    <a:pt x="8986" y="5448"/>
                  </a:lnTo>
                  <a:lnTo>
                    <a:pt x="9025" y="5011"/>
                  </a:lnTo>
                  <a:lnTo>
                    <a:pt x="9065" y="4533"/>
                  </a:lnTo>
                  <a:lnTo>
                    <a:pt x="9025" y="4056"/>
                  </a:lnTo>
                  <a:lnTo>
                    <a:pt x="8986" y="3619"/>
                  </a:lnTo>
                  <a:lnTo>
                    <a:pt x="8866" y="3182"/>
                  </a:lnTo>
                  <a:lnTo>
                    <a:pt x="8707" y="2784"/>
                  </a:lnTo>
                  <a:lnTo>
                    <a:pt x="8508" y="2386"/>
                  </a:lnTo>
                  <a:lnTo>
                    <a:pt x="8310" y="1989"/>
                  </a:lnTo>
                  <a:lnTo>
                    <a:pt x="8031" y="1631"/>
                  </a:lnTo>
                  <a:lnTo>
                    <a:pt x="7753" y="1313"/>
                  </a:lnTo>
                  <a:lnTo>
                    <a:pt x="7435" y="1035"/>
                  </a:lnTo>
                  <a:lnTo>
                    <a:pt x="7077" y="756"/>
                  </a:lnTo>
                  <a:lnTo>
                    <a:pt x="6680" y="558"/>
                  </a:lnTo>
                  <a:lnTo>
                    <a:pt x="6282" y="359"/>
                  </a:lnTo>
                  <a:lnTo>
                    <a:pt x="5884" y="200"/>
                  </a:lnTo>
                  <a:lnTo>
                    <a:pt x="5447" y="80"/>
                  </a:lnTo>
                  <a:lnTo>
                    <a:pt x="5010" y="41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44"/>
            <p:cNvSpPr/>
            <p:nvPr/>
          </p:nvSpPr>
          <p:spPr>
            <a:xfrm>
              <a:off x="1502500" y="1880650"/>
              <a:ext cx="226650" cy="226650"/>
            </a:xfrm>
            <a:custGeom>
              <a:avLst/>
              <a:gdLst/>
              <a:ahLst/>
              <a:cxnLst/>
              <a:rect l="l" t="t" r="r" b="b"/>
              <a:pathLst>
                <a:path w="9066" h="9066" extrusionOk="0">
                  <a:moveTo>
                    <a:pt x="4890" y="955"/>
                  </a:moveTo>
                  <a:lnTo>
                    <a:pt x="5248" y="1035"/>
                  </a:lnTo>
                  <a:lnTo>
                    <a:pt x="5606" y="1114"/>
                  </a:lnTo>
                  <a:lnTo>
                    <a:pt x="5924" y="1233"/>
                  </a:lnTo>
                  <a:lnTo>
                    <a:pt x="6242" y="1392"/>
                  </a:lnTo>
                  <a:lnTo>
                    <a:pt x="6521" y="1552"/>
                  </a:lnTo>
                  <a:lnTo>
                    <a:pt x="6799" y="1790"/>
                  </a:lnTo>
                  <a:lnTo>
                    <a:pt x="7077" y="1989"/>
                  </a:lnTo>
                  <a:lnTo>
                    <a:pt x="7276" y="2267"/>
                  </a:lnTo>
                  <a:lnTo>
                    <a:pt x="7515" y="2546"/>
                  </a:lnTo>
                  <a:lnTo>
                    <a:pt x="7674" y="2824"/>
                  </a:lnTo>
                  <a:lnTo>
                    <a:pt x="7833" y="3142"/>
                  </a:lnTo>
                  <a:lnTo>
                    <a:pt x="7952" y="3460"/>
                  </a:lnTo>
                  <a:lnTo>
                    <a:pt x="8031" y="3818"/>
                  </a:lnTo>
                  <a:lnTo>
                    <a:pt x="8111" y="4176"/>
                  </a:lnTo>
                  <a:lnTo>
                    <a:pt x="8111" y="4533"/>
                  </a:lnTo>
                  <a:lnTo>
                    <a:pt x="8111" y="4891"/>
                  </a:lnTo>
                  <a:lnTo>
                    <a:pt x="8031" y="5249"/>
                  </a:lnTo>
                  <a:lnTo>
                    <a:pt x="7952" y="5607"/>
                  </a:lnTo>
                  <a:lnTo>
                    <a:pt x="7833" y="5925"/>
                  </a:lnTo>
                  <a:lnTo>
                    <a:pt x="7674" y="6243"/>
                  </a:lnTo>
                  <a:lnTo>
                    <a:pt x="7515" y="6521"/>
                  </a:lnTo>
                  <a:lnTo>
                    <a:pt x="7276" y="6800"/>
                  </a:lnTo>
                  <a:lnTo>
                    <a:pt x="7077" y="7078"/>
                  </a:lnTo>
                  <a:lnTo>
                    <a:pt x="6799" y="7277"/>
                  </a:lnTo>
                  <a:lnTo>
                    <a:pt x="6521" y="7515"/>
                  </a:lnTo>
                  <a:lnTo>
                    <a:pt x="6242" y="7674"/>
                  </a:lnTo>
                  <a:lnTo>
                    <a:pt x="5924" y="7833"/>
                  </a:lnTo>
                  <a:lnTo>
                    <a:pt x="5606" y="7953"/>
                  </a:lnTo>
                  <a:lnTo>
                    <a:pt x="5248" y="8032"/>
                  </a:lnTo>
                  <a:lnTo>
                    <a:pt x="4890" y="8112"/>
                  </a:lnTo>
                  <a:lnTo>
                    <a:pt x="4175" y="8112"/>
                  </a:lnTo>
                  <a:lnTo>
                    <a:pt x="3817" y="8032"/>
                  </a:lnTo>
                  <a:lnTo>
                    <a:pt x="3459" y="7953"/>
                  </a:lnTo>
                  <a:lnTo>
                    <a:pt x="3141" y="7833"/>
                  </a:lnTo>
                  <a:lnTo>
                    <a:pt x="2823" y="7674"/>
                  </a:lnTo>
                  <a:lnTo>
                    <a:pt x="2545" y="7515"/>
                  </a:lnTo>
                  <a:lnTo>
                    <a:pt x="2266" y="7277"/>
                  </a:lnTo>
                  <a:lnTo>
                    <a:pt x="1988" y="7078"/>
                  </a:lnTo>
                  <a:lnTo>
                    <a:pt x="1789" y="6800"/>
                  </a:lnTo>
                  <a:lnTo>
                    <a:pt x="1551" y="6521"/>
                  </a:lnTo>
                  <a:lnTo>
                    <a:pt x="1392" y="6243"/>
                  </a:lnTo>
                  <a:lnTo>
                    <a:pt x="1233" y="5925"/>
                  </a:lnTo>
                  <a:lnTo>
                    <a:pt x="1113" y="5607"/>
                  </a:lnTo>
                  <a:lnTo>
                    <a:pt x="1034" y="5249"/>
                  </a:lnTo>
                  <a:lnTo>
                    <a:pt x="954" y="4891"/>
                  </a:lnTo>
                  <a:lnTo>
                    <a:pt x="954" y="4533"/>
                  </a:lnTo>
                  <a:lnTo>
                    <a:pt x="954" y="4176"/>
                  </a:lnTo>
                  <a:lnTo>
                    <a:pt x="1034" y="3818"/>
                  </a:lnTo>
                  <a:lnTo>
                    <a:pt x="1113" y="3460"/>
                  </a:lnTo>
                  <a:lnTo>
                    <a:pt x="1233" y="3142"/>
                  </a:lnTo>
                  <a:lnTo>
                    <a:pt x="1392" y="2824"/>
                  </a:lnTo>
                  <a:lnTo>
                    <a:pt x="1551" y="2546"/>
                  </a:lnTo>
                  <a:lnTo>
                    <a:pt x="1789" y="2267"/>
                  </a:lnTo>
                  <a:lnTo>
                    <a:pt x="1988" y="1989"/>
                  </a:lnTo>
                  <a:lnTo>
                    <a:pt x="2266" y="1790"/>
                  </a:lnTo>
                  <a:lnTo>
                    <a:pt x="2545" y="1552"/>
                  </a:lnTo>
                  <a:lnTo>
                    <a:pt x="2823" y="1392"/>
                  </a:lnTo>
                  <a:lnTo>
                    <a:pt x="3141" y="1233"/>
                  </a:lnTo>
                  <a:lnTo>
                    <a:pt x="3459" y="1114"/>
                  </a:lnTo>
                  <a:lnTo>
                    <a:pt x="3817" y="1035"/>
                  </a:lnTo>
                  <a:lnTo>
                    <a:pt x="4175" y="955"/>
                  </a:lnTo>
                  <a:close/>
                  <a:moveTo>
                    <a:pt x="4533" y="1"/>
                  </a:moveTo>
                  <a:lnTo>
                    <a:pt x="4055" y="41"/>
                  </a:lnTo>
                  <a:lnTo>
                    <a:pt x="3618" y="80"/>
                  </a:lnTo>
                  <a:lnTo>
                    <a:pt x="3181" y="200"/>
                  </a:lnTo>
                  <a:lnTo>
                    <a:pt x="2783" y="359"/>
                  </a:lnTo>
                  <a:lnTo>
                    <a:pt x="2386" y="558"/>
                  </a:lnTo>
                  <a:lnTo>
                    <a:pt x="1988" y="756"/>
                  </a:lnTo>
                  <a:lnTo>
                    <a:pt x="1630" y="1035"/>
                  </a:lnTo>
                  <a:lnTo>
                    <a:pt x="1312" y="1313"/>
                  </a:lnTo>
                  <a:lnTo>
                    <a:pt x="1034" y="1631"/>
                  </a:lnTo>
                  <a:lnTo>
                    <a:pt x="755" y="1989"/>
                  </a:lnTo>
                  <a:lnTo>
                    <a:pt x="557" y="2386"/>
                  </a:lnTo>
                  <a:lnTo>
                    <a:pt x="358" y="2784"/>
                  </a:lnTo>
                  <a:lnTo>
                    <a:pt x="199" y="3182"/>
                  </a:lnTo>
                  <a:lnTo>
                    <a:pt x="80" y="3619"/>
                  </a:lnTo>
                  <a:lnTo>
                    <a:pt x="40" y="4056"/>
                  </a:lnTo>
                  <a:lnTo>
                    <a:pt x="0" y="4533"/>
                  </a:lnTo>
                  <a:lnTo>
                    <a:pt x="40" y="5011"/>
                  </a:lnTo>
                  <a:lnTo>
                    <a:pt x="80" y="5448"/>
                  </a:lnTo>
                  <a:lnTo>
                    <a:pt x="199" y="5885"/>
                  </a:lnTo>
                  <a:lnTo>
                    <a:pt x="358" y="6283"/>
                  </a:lnTo>
                  <a:lnTo>
                    <a:pt x="557" y="6680"/>
                  </a:lnTo>
                  <a:lnTo>
                    <a:pt x="755" y="7078"/>
                  </a:lnTo>
                  <a:lnTo>
                    <a:pt x="1034" y="7436"/>
                  </a:lnTo>
                  <a:lnTo>
                    <a:pt x="1312" y="7754"/>
                  </a:lnTo>
                  <a:lnTo>
                    <a:pt x="1630" y="8032"/>
                  </a:lnTo>
                  <a:lnTo>
                    <a:pt x="1988" y="8311"/>
                  </a:lnTo>
                  <a:lnTo>
                    <a:pt x="2386" y="8509"/>
                  </a:lnTo>
                  <a:lnTo>
                    <a:pt x="2783" y="8708"/>
                  </a:lnTo>
                  <a:lnTo>
                    <a:pt x="3181" y="8867"/>
                  </a:lnTo>
                  <a:lnTo>
                    <a:pt x="3618" y="8986"/>
                  </a:lnTo>
                  <a:lnTo>
                    <a:pt x="4055" y="9026"/>
                  </a:lnTo>
                  <a:lnTo>
                    <a:pt x="4533" y="9066"/>
                  </a:lnTo>
                  <a:lnTo>
                    <a:pt x="5010" y="9026"/>
                  </a:lnTo>
                  <a:lnTo>
                    <a:pt x="5447" y="8986"/>
                  </a:lnTo>
                  <a:lnTo>
                    <a:pt x="5884" y="8867"/>
                  </a:lnTo>
                  <a:lnTo>
                    <a:pt x="6282" y="8708"/>
                  </a:lnTo>
                  <a:lnTo>
                    <a:pt x="6680" y="8509"/>
                  </a:lnTo>
                  <a:lnTo>
                    <a:pt x="7077" y="8311"/>
                  </a:lnTo>
                  <a:lnTo>
                    <a:pt x="7435" y="8032"/>
                  </a:lnTo>
                  <a:lnTo>
                    <a:pt x="7753" y="7754"/>
                  </a:lnTo>
                  <a:lnTo>
                    <a:pt x="8031" y="7436"/>
                  </a:lnTo>
                  <a:lnTo>
                    <a:pt x="8310" y="7078"/>
                  </a:lnTo>
                  <a:lnTo>
                    <a:pt x="8508" y="6680"/>
                  </a:lnTo>
                  <a:lnTo>
                    <a:pt x="8707" y="6283"/>
                  </a:lnTo>
                  <a:lnTo>
                    <a:pt x="8866" y="5885"/>
                  </a:lnTo>
                  <a:lnTo>
                    <a:pt x="8986" y="5448"/>
                  </a:lnTo>
                  <a:lnTo>
                    <a:pt x="9025" y="5011"/>
                  </a:lnTo>
                  <a:lnTo>
                    <a:pt x="9065" y="4533"/>
                  </a:lnTo>
                  <a:lnTo>
                    <a:pt x="9025" y="4056"/>
                  </a:lnTo>
                  <a:lnTo>
                    <a:pt x="8986" y="3619"/>
                  </a:lnTo>
                  <a:lnTo>
                    <a:pt x="8866" y="3182"/>
                  </a:lnTo>
                  <a:lnTo>
                    <a:pt x="8707" y="2784"/>
                  </a:lnTo>
                  <a:lnTo>
                    <a:pt x="8508" y="2386"/>
                  </a:lnTo>
                  <a:lnTo>
                    <a:pt x="8310" y="1989"/>
                  </a:lnTo>
                  <a:lnTo>
                    <a:pt x="8031" y="1631"/>
                  </a:lnTo>
                  <a:lnTo>
                    <a:pt x="7753" y="1313"/>
                  </a:lnTo>
                  <a:lnTo>
                    <a:pt x="7435" y="1035"/>
                  </a:lnTo>
                  <a:lnTo>
                    <a:pt x="7077" y="756"/>
                  </a:lnTo>
                  <a:lnTo>
                    <a:pt x="6680" y="558"/>
                  </a:lnTo>
                  <a:lnTo>
                    <a:pt x="6282" y="359"/>
                  </a:lnTo>
                  <a:lnTo>
                    <a:pt x="5884" y="200"/>
                  </a:lnTo>
                  <a:lnTo>
                    <a:pt x="5447" y="80"/>
                  </a:lnTo>
                  <a:lnTo>
                    <a:pt x="5010" y="41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44"/>
            <p:cNvSpPr/>
            <p:nvPr/>
          </p:nvSpPr>
          <p:spPr>
            <a:xfrm>
              <a:off x="1729150" y="2316225"/>
              <a:ext cx="150745" cy="150745"/>
            </a:xfrm>
            <a:custGeom>
              <a:avLst/>
              <a:gdLst/>
              <a:ahLst/>
              <a:cxnLst/>
              <a:rect l="l" t="t" r="r" b="b"/>
              <a:pathLst>
                <a:path w="9066" h="9066" extrusionOk="0">
                  <a:moveTo>
                    <a:pt x="4890" y="955"/>
                  </a:moveTo>
                  <a:lnTo>
                    <a:pt x="5248" y="1035"/>
                  </a:lnTo>
                  <a:lnTo>
                    <a:pt x="5606" y="1114"/>
                  </a:lnTo>
                  <a:lnTo>
                    <a:pt x="5924" y="1233"/>
                  </a:lnTo>
                  <a:lnTo>
                    <a:pt x="6242" y="1392"/>
                  </a:lnTo>
                  <a:lnTo>
                    <a:pt x="6521" y="1552"/>
                  </a:lnTo>
                  <a:lnTo>
                    <a:pt x="6799" y="1790"/>
                  </a:lnTo>
                  <a:lnTo>
                    <a:pt x="7077" y="1989"/>
                  </a:lnTo>
                  <a:lnTo>
                    <a:pt x="7276" y="2267"/>
                  </a:lnTo>
                  <a:lnTo>
                    <a:pt x="7515" y="2546"/>
                  </a:lnTo>
                  <a:lnTo>
                    <a:pt x="7674" y="2824"/>
                  </a:lnTo>
                  <a:lnTo>
                    <a:pt x="7833" y="3142"/>
                  </a:lnTo>
                  <a:lnTo>
                    <a:pt x="7952" y="3460"/>
                  </a:lnTo>
                  <a:lnTo>
                    <a:pt x="8031" y="3818"/>
                  </a:lnTo>
                  <a:lnTo>
                    <a:pt x="8111" y="4176"/>
                  </a:lnTo>
                  <a:lnTo>
                    <a:pt x="8111" y="4533"/>
                  </a:lnTo>
                  <a:lnTo>
                    <a:pt x="8111" y="4891"/>
                  </a:lnTo>
                  <a:lnTo>
                    <a:pt x="8031" y="5249"/>
                  </a:lnTo>
                  <a:lnTo>
                    <a:pt x="7952" y="5607"/>
                  </a:lnTo>
                  <a:lnTo>
                    <a:pt x="7833" y="5925"/>
                  </a:lnTo>
                  <a:lnTo>
                    <a:pt x="7674" y="6243"/>
                  </a:lnTo>
                  <a:lnTo>
                    <a:pt x="7515" y="6521"/>
                  </a:lnTo>
                  <a:lnTo>
                    <a:pt x="7276" y="6800"/>
                  </a:lnTo>
                  <a:lnTo>
                    <a:pt x="7077" y="7078"/>
                  </a:lnTo>
                  <a:lnTo>
                    <a:pt x="6799" y="7277"/>
                  </a:lnTo>
                  <a:lnTo>
                    <a:pt x="6521" y="7515"/>
                  </a:lnTo>
                  <a:lnTo>
                    <a:pt x="6242" y="7674"/>
                  </a:lnTo>
                  <a:lnTo>
                    <a:pt x="5924" y="7833"/>
                  </a:lnTo>
                  <a:lnTo>
                    <a:pt x="5606" y="7953"/>
                  </a:lnTo>
                  <a:lnTo>
                    <a:pt x="5248" y="8032"/>
                  </a:lnTo>
                  <a:lnTo>
                    <a:pt x="4890" y="8112"/>
                  </a:lnTo>
                  <a:lnTo>
                    <a:pt x="4175" y="8112"/>
                  </a:lnTo>
                  <a:lnTo>
                    <a:pt x="3817" y="8032"/>
                  </a:lnTo>
                  <a:lnTo>
                    <a:pt x="3459" y="7953"/>
                  </a:lnTo>
                  <a:lnTo>
                    <a:pt x="3141" y="7833"/>
                  </a:lnTo>
                  <a:lnTo>
                    <a:pt x="2823" y="7674"/>
                  </a:lnTo>
                  <a:lnTo>
                    <a:pt x="2545" y="7515"/>
                  </a:lnTo>
                  <a:lnTo>
                    <a:pt x="2266" y="7277"/>
                  </a:lnTo>
                  <a:lnTo>
                    <a:pt x="1988" y="7078"/>
                  </a:lnTo>
                  <a:lnTo>
                    <a:pt x="1789" y="6800"/>
                  </a:lnTo>
                  <a:lnTo>
                    <a:pt x="1551" y="6521"/>
                  </a:lnTo>
                  <a:lnTo>
                    <a:pt x="1392" y="6243"/>
                  </a:lnTo>
                  <a:lnTo>
                    <a:pt x="1233" y="5925"/>
                  </a:lnTo>
                  <a:lnTo>
                    <a:pt x="1113" y="5607"/>
                  </a:lnTo>
                  <a:lnTo>
                    <a:pt x="1034" y="5249"/>
                  </a:lnTo>
                  <a:lnTo>
                    <a:pt x="954" y="4891"/>
                  </a:lnTo>
                  <a:lnTo>
                    <a:pt x="954" y="4533"/>
                  </a:lnTo>
                  <a:lnTo>
                    <a:pt x="954" y="4176"/>
                  </a:lnTo>
                  <a:lnTo>
                    <a:pt x="1034" y="3818"/>
                  </a:lnTo>
                  <a:lnTo>
                    <a:pt x="1113" y="3460"/>
                  </a:lnTo>
                  <a:lnTo>
                    <a:pt x="1233" y="3142"/>
                  </a:lnTo>
                  <a:lnTo>
                    <a:pt x="1392" y="2824"/>
                  </a:lnTo>
                  <a:lnTo>
                    <a:pt x="1551" y="2546"/>
                  </a:lnTo>
                  <a:lnTo>
                    <a:pt x="1789" y="2267"/>
                  </a:lnTo>
                  <a:lnTo>
                    <a:pt x="1988" y="1989"/>
                  </a:lnTo>
                  <a:lnTo>
                    <a:pt x="2266" y="1790"/>
                  </a:lnTo>
                  <a:lnTo>
                    <a:pt x="2545" y="1552"/>
                  </a:lnTo>
                  <a:lnTo>
                    <a:pt x="2823" y="1392"/>
                  </a:lnTo>
                  <a:lnTo>
                    <a:pt x="3141" y="1233"/>
                  </a:lnTo>
                  <a:lnTo>
                    <a:pt x="3459" y="1114"/>
                  </a:lnTo>
                  <a:lnTo>
                    <a:pt x="3817" y="1035"/>
                  </a:lnTo>
                  <a:lnTo>
                    <a:pt x="4175" y="955"/>
                  </a:lnTo>
                  <a:close/>
                  <a:moveTo>
                    <a:pt x="4533" y="1"/>
                  </a:moveTo>
                  <a:lnTo>
                    <a:pt x="4055" y="41"/>
                  </a:lnTo>
                  <a:lnTo>
                    <a:pt x="3618" y="80"/>
                  </a:lnTo>
                  <a:lnTo>
                    <a:pt x="3181" y="200"/>
                  </a:lnTo>
                  <a:lnTo>
                    <a:pt x="2783" y="359"/>
                  </a:lnTo>
                  <a:lnTo>
                    <a:pt x="2386" y="558"/>
                  </a:lnTo>
                  <a:lnTo>
                    <a:pt x="1988" y="756"/>
                  </a:lnTo>
                  <a:lnTo>
                    <a:pt x="1630" y="1035"/>
                  </a:lnTo>
                  <a:lnTo>
                    <a:pt x="1312" y="1313"/>
                  </a:lnTo>
                  <a:lnTo>
                    <a:pt x="1034" y="1631"/>
                  </a:lnTo>
                  <a:lnTo>
                    <a:pt x="755" y="1989"/>
                  </a:lnTo>
                  <a:lnTo>
                    <a:pt x="557" y="2386"/>
                  </a:lnTo>
                  <a:lnTo>
                    <a:pt x="358" y="2784"/>
                  </a:lnTo>
                  <a:lnTo>
                    <a:pt x="199" y="3182"/>
                  </a:lnTo>
                  <a:lnTo>
                    <a:pt x="80" y="3619"/>
                  </a:lnTo>
                  <a:lnTo>
                    <a:pt x="40" y="4056"/>
                  </a:lnTo>
                  <a:lnTo>
                    <a:pt x="0" y="4533"/>
                  </a:lnTo>
                  <a:lnTo>
                    <a:pt x="40" y="5011"/>
                  </a:lnTo>
                  <a:lnTo>
                    <a:pt x="80" y="5448"/>
                  </a:lnTo>
                  <a:lnTo>
                    <a:pt x="199" y="5885"/>
                  </a:lnTo>
                  <a:lnTo>
                    <a:pt x="358" y="6283"/>
                  </a:lnTo>
                  <a:lnTo>
                    <a:pt x="557" y="6680"/>
                  </a:lnTo>
                  <a:lnTo>
                    <a:pt x="755" y="7078"/>
                  </a:lnTo>
                  <a:lnTo>
                    <a:pt x="1034" y="7436"/>
                  </a:lnTo>
                  <a:lnTo>
                    <a:pt x="1312" y="7754"/>
                  </a:lnTo>
                  <a:lnTo>
                    <a:pt x="1630" y="8032"/>
                  </a:lnTo>
                  <a:lnTo>
                    <a:pt x="1988" y="8311"/>
                  </a:lnTo>
                  <a:lnTo>
                    <a:pt x="2386" y="8509"/>
                  </a:lnTo>
                  <a:lnTo>
                    <a:pt x="2783" y="8708"/>
                  </a:lnTo>
                  <a:lnTo>
                    <a:pt x="3181" y="8867"/>
                  </a:lnTo>
                  <a:lnTo>
                    <a:pt x="3618" y="8986"/>
                  </a:lnTo>
                  <a:lnTo>
                    <a:pt x="4055" y="9026"/>
                  </a:lnTo>
                  <a:lnTo>
                    <a:pt x="4533" y="9066"/>
                  </a:lnTo>
                  <a:lnTo>
                    <a:pt x="5010" y="9026"/>
                  </a:lnTo>
                  <a:lnTo>
                    <a:pt x="5447" y="8986"/>
                  </a:lnTo>
                  <a:lnTo>
                    <a:pt x="5884" y="8867"/>
                  </a:lnTo>
                  <a:lnTo>
                    <a:pt x="6282" y="8708"/>
                  </a:lnTo>
                  <a:lnTo>
                    <a:pt x="6680" y="8509"/>
                  </a:lnTo>
                  <a:lnTo>
                    <a:pt x="7077" y="8311"/>
                  </a:lnTo>
                  <a:lnTo>
                    <a:pt x="7435" y="8032"/>
                  </a:lnTo>
                  <a:lnTo>
                    <a:pt x="7753" y="7754"/>
                  </a:lnTo>
                  <a:lnTo>
                    <a:pt x="8031" y="7436"/>
                  </a:lnTo>
                  <a:lnTo>
                    <a:pt x="8310" y="7078"/>
                  </a:lnTo>
                  <a:lnTo>
                    <a:pt x="8508" y="6680"/>
                  </a:lnTo>
                  <a:lnTo>
                    <a:pt x="8707" y="6283"/>
                  </a:lnTo>
                  <a:lnTo>
                    <a:pt x="8866" y="5885"/>
                  </a:lnTo>
                  <a:lnTo>
                    <a:pt x="8986" y="5448"/>
                  </a:lnTo>
                  <a:lnTo>
                    <a:pt x="9025" y="5011"/>
                  </a:lnTo>
                  <a:lnTo>
                    <a:pt x="9065" y="4533"/>
                  </a:lnTo>
                  <a:lnTo>
                    <a:pt x="9025" y="4056"/>
                  </a:lnTo>
                  <a:lnTo>
                    <a:pt x="8986" y="3619"/>
                  </a:lnTo>
                  <a:lnTo>
                    <a:pt x="8866" y="3182"/>
                  </a:lnTo>
                  <a:lnTo>
                    <a:pt x="8707" y="2784"/>
                  </a:lnTo>
                  <a:lnTo>
                    <a:pt x="8508" y="2386"/>
                  </a:lnTo>
                  <a:lnTo>
                    <a:pt x="8310" y="1989"/>
                  </a:lnTo>
                  <a:lnTo>
                    <a:pt x="8031" y="1631"/>
                  </a:lnTo>
                  <a:lnTo>
                    <a:pt x="7753" y="1313"/>
                  </a:lnTo>
                  <a:lnTo>
                    <a:pt x="7435" y="1035"/>
                  </a:lnTo>
                  <a:lnTo>
                    <a:pt x="7077" y="756"/>
                  </a:lnTo>
                  <a:lnTo>
                    <a:pt x="6680" y="558"/>
                  </a:lnTo>
                  <a:lnTo>
                    <a:pt x="6282" y="359"/>
                  </a:lnTo>
                  <a:lnTo>
                    <a:pt x="5884" y="200"/>
                  </a:lnTo>
                  <a:lnTo>
                    <a:pt x="5447" y="80"/>
                  </a:lnTo>
                  <a:lnTo>
                    <a:pt x="5010" y="41"/>
                  </a:lnTo>
                  <a:lnTo>
                    <a:pt x="453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4" name="Google Shape;324;p44"/>
          <p:cNvGrpSpPr/>
          <p:nvPr/>
        </p:nvGrpSpPr>
        <p:grpSpPr>
          <a:xfrm>
            <a:off x="573250" y="3408725"/>
            <a:ext cx="1414450" cy="1009900"/>
            <a:chOff x="253025" y="3205875"/>
            <a:chExt cx="1414450" cy="1009900"/>
          </a:xfrm>
        </p:grpSpPr>
        <p:sp>
          <p:nvSpPr>
            <p:cNvPr id="325" name="Google Shape;325;p44"/>
            <p:cNvSpPr/>
            <p:nvPr/>
          </p:nvSpPr>
          <p:spPr>
            <a:xfrm>
              <a:off x="914025" y="3405675"/>
              <a:ext cx="193850" cy="190850"/>
            </a:xfrm>
            <a:custGeom>
              <a:avLst/>
              <a:gdLst/>
              <a:ahLst/>
              <a:cxnLst/>
              <a:rect l="l" t="t" r="r" b="b"/>
              <a:pathLst>
                <a:path w="7754" h="7634" extrusionOk="0">
                  <a:moveTo>
                    <a:pt x="5845" y="0"/>
                  </a:moveTo>
                  <a:lnTo>
                    <a:pt x="5805" y="80"/>
                  </a:lnTo>
                  <a:lnTo>
                    <a:pt x="5646" y="318"/>
                  </a:lnTo>
                  <a:lnTo>
                    <a:pt x="5408" y="716"/>
                  </a:lnTo>
                  <a:lnTo>
                    <a:pt x="5169" y="1272"/>
                  </a:lnTo>
                  <a:lnTo>
                    <a:pt x="5090" y="1630"/>
                  </a:lnTo>
                  <a:lnTo>
                    <a:pt x="5010" y="2028"/>
                  </a:lnTo>
                  <a:lnTo>
                    <a:pt x="4970" y="2465"/>
                  </a:lnTo>
                  <a:lnTo>
                    <a:pt x="4930" y="2942"/>
                  </a:lnTo>
                  <a:lnTo>
                    <a:pt x="4930" y="3459"/>
                  </a:lnTo>
                  <a:lnTo>
                    <a:pt x="4970" y="4016"/>
                  </a:lnTo>
                  <a:lnTo>
                    <a:pt x="5090" y="4652"/>
                  </a:lnTo>
                  <a:lnTo>
                    <a:pt x="5249" y="5288"/>
                  </a:lnTo>
                  <a:lnTo>
                    <a:pt x="5249" y="5288"/>
                  </a:lnTo>
                  <a:lnTo>
                    <a:pt x="4652" y="4970"/>
                  </a:lnTo>
                  <a:lnTo>
                    <a:pt x="4096" y="4692"/>
                  </a:lnTo>
                  <a:lnTo>
                    <a:pt x="3579" y="4453"/>
                  </a:lnTo>
                  <a:lnTo>
                    <a:pt x="3102" y="4294"/>
                  </a:lnTo>
                  <a:lnTo>
                    <a:pt x="2624" y="4175"/>
                  </a:lnTo>
                  <a:lnTo>
                    <a:pt x="2187" y="4095"/>
                  </a:lnTo>
                  <a:lnTo>
                    <a:pt x="1789" y="4056"/>
                  </a:lnTo>
                  <a:lnTo>
                    <a:pt x="1432" y="4056"/>
                  </a:lnTo>
                  <a:lnTo>
                    <a:pt x="835" y="4095"/>
                  </a:lnTo>
                  <a:lnTo>
                    <a:pt x="358" y="4175"/>
                  </a:lnTo>
                  <a:lnTo>
                    <a:pt x="80" y="4254"/>
                  </a:lnTo>
                  <a:lnTo>
                    <a:pt x="0" y="4294"/>
                  </a:lnTo>
                  <a:lnTo>
                    <a:pt x="239" y="4771"/>
                  </a:lnTo>
                  <a:lnTo>
                    <a:pt x="517" y="5169"/>
                  </a:lnTo>
                  <a:lnTo>
                    <a:pt x="796" y="5566"/>
                  </a:lnTo>
                  <a:lnTo>
                    <a:pt x="1074" y="5885"/>
                  </a:lnTo>
                  <a:lnTo>
                    <a:pt x="1392" y="6203"/>
                  </a:lnTo>
                  <a:lnTo>
                    <a:pt x="1710" y="6481"/>
                  </a:lnTo>
                  <a:lnTo>
                    <a:pt x="2028" y="6680"/>
                  </a:lnTo>
                  <a:lnTo>
                    <a:pt x="2346" y="6878"/>
                  </a:lnTo>
                  <a:lnTo>
                    <a:pt x="2982" y="7197"/>
                  </a:lnTo>
                  <a:lnTo>
                    <a:pt x="3579" y="7435"/>
                  </a:lnTo>
                  <a:lnTo>
                    <a:pt x="4135" y="7554"/>
                  </a:lnTo>
                  <a:lnTo>
                    <a:pt x="4652" y="7634"/>
                  </a:lnTo>
                  <a:lnTo>
                    <a:pt x="4732" y="7316"/>
                  </a:lnTo>
                  <a:lnTo>
                    <a:pt x="4891" y="7038"/>
                  </a:lnTo>
                  <a:lnTo>
                    <a:pt x="5090" y="6799"/>
                  </a:lnTo>
                  <a:lnTo>
                    <a:pt x="5328" y="6560"/>
                  </a:lnTo>
                  <a:lnTo>
                    <a:pt x="6322" y="5845"/>
                  </a:lnTo>
                  <a:lnTo>
                    <a:pt x="6561" y="5686"/>
                  </a:lnTo>
                  <a:lnTo>
                    <a:pt x="6799" y="5566"/>
                  </a:lnTo>
                  <a:lnTo>
                    <a:pt x="7077" y="5527"/>
                  </a:lnTo>
                  <a:lnTo>
                    <a:pt x="7316" y="5487"/>
                  </a:lnTo>
                  <a:lnTo>
                    <a:pt x="7634" y="5527"/>
                  </a:lnTo>
                  <a:lnTo>
                    <a:pt x="7714" y="5010"/>
                  </a:lnTo>
                  <a:lnTo>
                    <a:pt x="7753" y="4453"/>
                  </a:lnTo>
                  <a:lnTo>
                    <a:pt x="7753" y="3777"/>
                  </a:lnTo>
                  <a:lnTo>
                    <a:pt x="7714" y="3459"/>
                  </a:lnTo>
                  <a:lnTo>
                    <a:pt x="7634" y="3101"/>
                  </a:lnTo>
                  <a:lnTo>
                    <a:pt x="7555" y="2704"/>
                  </a:lnTo>
                  <a:lnTo>
                    <a:pt x="7435" y="2346"/>
                  </a:lnTo>
                  <a:lnTo>
                    <a:pt x="7276" y="1948"/>
                  </a:lnTo>
                  <a:lnTo>
                    <a:pt x="7077" y="1551"/>
                  </a:lnTo>
                  <a:lnTo>
                    <a:pt x="6839" y="1153"/>
                  </a:lnTo>
                  <a:lnTo>
                    <a:pt x="6561" y="756"/>
                  </a:lnTo>
                  <a:lnTo>
                    <a:pt x="6243" y="398"/>
                  </a:lnTo>
                  <a:lnTo>
                    <a:pt x="5845" y="0"/>
                  </a:lnTo>
                  <a:close/>
                </a:path>
              </a:pathLst>
            </a:custGeom>
            <a:solidFill>
              <a:srgbClr val="5E7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44"/>
            <p:cNvSpPr/>
            <p:nvPr/>
          </p:nvSpPr>
          <p:spPr>
            <a:xfrm>
              <a:off x="914025" y="3405675"/>
              <a:ext cx="193850" cy="190850"/>
            </a:xfrm>
            <a:custGeom>
              <a:avLst/>
              <a:gdLst/>
              <a:ahLst/>
              <a:cxnLst/>
              <a:rect l="l" t="t" r="r" b="b"/>
              <a:pathLst>
                <a:path w="7754" h="7634" fill="none" extrusionOk="0">
                  <a:moveTo>
                    <a:pt x="5845" y="0"/>
                  </a:moveTo>
                  <a:lnTo>
                    <a:pt x="5845" y="0"/>
                  </a:lnTo>
                  <a:lnTo>
                    <a:pt x="5805" y="80"/>
                  </a:lnTo>
                  <a:lnTo>
                    <a:pt x="5646" y="318"/>
                  </a:lnTo>
                  <a:lnTo>
                    <a:pt x="5408" y="716"/>
                  </a:lnTo>
                  <a:lnTo>
                    <a:pt x="5169" y="1272"/>
                  </a:lnTo>
                  <a:lnTo>
                    <a:pt x="5090" y="1630"/>
                  </a:lnTo>
                  <a:lnTo>
                    <a:pt x="5010" y="2028"/>
                  </a:lnTo>
                  <a:lnTo>
                    <a:pt x="4970" y="2465"/>
                  </a:lnTo>
                  <a:lnTo>
                    <a:pt x="4930" y="2942"/>
                  </a:lnTo>
                  <a:lnTo>
                    <a:pt x="4930" y="3459"/>
                  </a:lnTo>
                  <a:lnTo>
                    <a:pt x="4970" y="4016"/>
                  </a:lnTo>
                  <a:lnTo>
                    <a:pt x="5090" y="4652"/>
                  </a:lnTo>
                  <a:lnTo>
                    <a:pt x="5249" y="5288"/>
                  </a:lnTo>
                  <a:lnTo>
                    <a:pt x="5249" y="5288"/>
                  </a:lnTo>
                  <a:lnTo>
                    <a:pt x="4652" y="4970"/>
                  </a:lnTo>
                  <a:lnTo>
                    <a:pt x="4096" y="4692"/>
                  </a:lnTo>
                  <a:lnTo>
                    <a:pt x="3579" y="4453"/>
                  </a:lnTo>
                  <a:lnTo>
                    <a:pt x="3102" y="4294"/>
                  </a:lnTo>
                  <a:lnTo>
                    <a:pt x="2624" y="4175"/>
                  </a:lnTo>
                  <a:lnTo>
                    <a:pt x="2187" y="4095"/>
                  </a:lnTo>
                  <a:lnTo>
                    <a:pt x="1789" y="4056"/>
                  </a:lnTo>
                  <a:lnTo>
                    <a:pt x="1432" y="4056"/>
                  </a:lnTo>
                  <a:lnTo>
                    <a:pt x="1432" y="4056"/>
                  </a:lnTo>
                  <a:lnTo>
                    <a:pt x="835" y="4095"/>
                  </a:lnTo>
                  <a:lnTo>
                    <a:pt x="358" y="4175"/>
                  </a:lnTo>
                  <a:lnTo>
                    <a:pt x="80" y="4254"/>
                  </a:lnTo>
                  <a:lnTo>
                    <a:pt x="0" y="4294"/>
                  </a:lnTo>
                  <a:lnTo>
                    <a:pt x="0" y="4294"/>
                  </a:lnTo>
                  <a:lnTo>
                    <a:pt x="239" y="4771"/>
                  </a:lnTo>
                  <a:lnTo>
                    <a:pt x="517" y="5169"/>
                  </a:lnTo>
                  <a:lnTo>
                    <a:pt x="796" y="5566"/>
                  </a:lnTo>
                  <a:lnTo>
                    <a:pt x="1074" y="5885"/>
                  </a:lnTo>
                  <a:lnTo>
                    <a:pt x="1392" y="6203"/>
                  </a:lnTo>
                  <a:lnTo>
                    <a:pt x="1710" y="6481"/>
                  </a:lnTo>
                  <a:lnTo>
                    <a:pt x="2028" y="6680"/>
                  </a:lnTo>
                  <a:lnTo>
                    <a:pt x="2346" y="6878"/>
                  </a:lnTo>
                  <a:lnTo>
                    <a:pt x="2982" y="7197"/>
                  </a:lnTo>
                  <a:lnTo>
                    <a:pt x="3579" y="7435"/>
                  </a:lnTo>
                  <a:lnTo>
                    <a:pt x="4135" y="7554"/>
                  </a:lnTo>
                  <a:lnTo>
                    <a:pt x="4652" y="7634"/>
                  </a:lnTo>
                  <a:lnTo>
                    <a:pt x="4652" y="7634"/>
                  </a:lnTo>
                  <a:lnTo>
                    <a:pt x="4732" y="7316"/>
                  </a:lnTo>
                  <a:lnTo>
                    <a:pt x="4891" y="7038"/>
                  </a:lnTo>
                  <a:lnTo>
                    <a:pt x="5090" y="6799"/>
                  </a:lnTo>
                  <a:lnTo>
                    <a:pt x="5328" y="6560"/>
                  </a:lnTo>
                  <a:lnTo>
                    <a:pt x="6322" y="5845"/>
                  </a:lnTo>
                  <a:lnTo>
                    <a:pt x="6322" y="5845"/>
                  </a:lnTo>
                  <a:lnTo>
                    <a:pt x="6561" y="5686"/>
                  </a:lnTo>
                  <a:lnTo>
                    <a:pt x="6799" y="5566"/>
                  </a:lnTo>
                  <a:lnTo>
                    <a:pt x="7077" y="5527"/>
                  </a:lnTo>
                  <a:lnTo>
                    <a:pt x="7316" y="5487"/>
                  </a:lnTo>
                  <a:lnTo>
                    <a:pt x="7316" y="5487"/>
                  </a:lnTo>
                  <a:lnTo>
                    <a:pt x="7634" y="5527"/>
                  </a:lnTo>
                  <a:lnTo>
                    <a:pt x="7634" y="5527"/>
                  </a:lnTo>
                  <a:lnTo>
                    <a:pt x="7714" y="5010"/>
                  </a:lnTo>
                  <a:lnTo>
                    <a:pt x="7753" y="4453"/>
                  </a:lnTo>
                  <a:lnTo>
                    <a:pt x="7753" y="3777"/>
                  </a:lnTo>
                  <a:lnTo>
                    <a:pt x="7714" y="3459"/>
                  </a:lnTo>
                  <a:lnTo>
                    <a:pt x="7634" y="3101"/>
                  </a:lnTo>
                  <a:lnTo>
                    <a:pt x="7555" y="2704"/>
                  </a:lnTo>
                  <a:lnTo>
                    <a:pt x="7435" y="2346"/>
                  </a:lnTo>
                  <a:lnTo>
                    <a:pt x="7276" y="1948"/>
                  </a:lnTo>
                  <a:lnTo>
                    <a:pt x="7077" y="1551"/>
                  </a:lnTo>
                  <a:lnTo>
                    <a:pt x="6839" y="1153"/>
                  </a:lnTo>
                  <a:lnTo>
                    <a:pt x="6561" y="756"/>
                  </a:lnTo>
                  <a:lnTo>
                    <a:pt x="6243" y="398"/>
                  </a:lnTo>
                  <a:lnTo>
                    <a:pt x="584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44"/>
            <p:cNvSpPr/>
            <p:nvPr/>
          </p:nvSpPr>
          <p:spPr>
            <a:xfrm>
              <a:off x="1029325" y="3542825"/>
              <a:ext cx="269400" cy="307175"/>
            </a:xfrm>
            <a:custGeom>
              <a:avLst/>
              <a:gdLst/>
              <a:ahLst/>
              <a:cxnLst/>
              <a:rect l="l" t="t" r="r" b="b"/>
              <a:pathLst>
                <a:path w="10776" h="12287" extrusionOk="0">
                  <a:moveTo>
                    <a:pt x="4493" y="4573"/>
                  </a:moveTo>
                  <a:lnTo>
                    <a:pt x="4970" y="4653"/>
                  </a:lnTo>
                  <a:lnTo>
                    <a:pt x="5567" y="4772"/>
                  </a:lnTo>
                  <a:lnTo>
                    <a:pt x="6163" y="5011"/>
                  </a:lnTo>
                  <a:lnTo>
                    <a:pt x="6123" y="5209"/>
                  </a:lnTo>
                  <a:lnTo>
                    <a:pt x="6004" y="5686"/>
                  </a:lnTo>
                  <a:lnTo>
                    <a:pt x="5885" y="5965"/>
                  </a:lnTo>
                  <a:lnTo>
                    <a:pt x="5726" y="6283"/>
                  </a:lnTo>
                  <a:lnTo>
                    <a:pt x="5487" y="6561"/>
                  </a:lnTo>
                  <a:lnTo>
                    <a:pt x="5209" y="6839"/>
                  </a:lnTo>
                  <a:lnTo>
                    <a:pt x="4970" y="6760"/>
                  </a:lnTo>
                  <a:lnTo>
                    <a:pt x="4652" y="6601"/>
                  </a:lnTo>
                  <a:lnTo>
                    <a:pt x="4334" y="6402"/>
                  </a:lnTo>
                  <a:lnTo>
                    <a:pt x="3937" y="6124"/>
                  </a:lnTo>
                  <a:lnTo>
                    <a:pt x="3539" y="5766"/>
                  </a:lnTo>
                  <a:lnTo>
                    <a:pt x="3380" y="5567"/>
                  </a:lnTo>
                  <a:lnTo>
                    <a:pt x="3221" y="5329"/>
                  </a:lnTo>
                  <a:lnTo>
                    <a:pt x="3062" y="5050"/>
                  </a:lnTo>
                  <a:lnTo>
                    <a:pt x="2903" y="4772"/>
                  </a:lnTo>
                  <a:lnTo>
                    <a:pt x="3221" y="4653"/>
                  </a:lnTo>
                  <a:lnTo>
                    <a:pt x="3579" y="4573"/>
                  </a:lnTo>
                  <a:close/>
                  <a:moveTo>
                    <a:pt x="8509" y="7515"/>
                  </a:moveTo>
                  <a:lnTo>
                    <a:pt x="8628" y="7555"/>
                  </a:lnTo>
                  <a:lnTo>
                    <a:pt x="8708" y="7635"/>
                  </a:lnTo>
                  <a:lnTo>
                    <a:pt x="8787" y="7714"/>
                  </a:lnTo>
                  <a:lnTo>
                    <a:pt x="8906" y="7913"/>
                  </a:lnTo>
                  <a:lnTo>
                    <a:pt x="8906" y="8112"/>
                  </a:lnTo>
                  <a:lnTo>
                    <a:pt x="8827" y="8311"/>
                  </a:lnTo>
                  <a:lnTo>
                    <a:pt x="8708" y="8470"/>
                  </a:lnTo>
                  <a:lnTo>
                    <a:pt x="8549" y="8549"/>
                  </a:lnTo>
                  <a:lnTo>
                    <a:pt x="8390" y="8589"/>
                  </a:lnTo>
                  <a:lnTo>
                    <a:pt x="8270" y="8549"/>
                  </a:lnTo>
                  <a:lnTo>
                    <a:pt x="8151" y="8509"/>
                  </a:lnTo>
                  <a:lnTo>
                    <a:pt x="8032" y="8430"/>
                  </a:lnTo>
                  <a:lnTo>
                    <a:pt x="7952" y="8350"/>
                  </a:lnTo>
                  <a:lnTo>
                    <a:pt x="7873" y="8152"/>
                  </a:lnTo>
                  <a:lnTo>
                    <a:pt x="7873" y="7953"/>
                  </a:lnTo>
                  <a:lnTo>
                    <a:pt x="7912" y="7754"/>
                  </a:lnTo>
                  <a:lnTo>
                    <a:pt x="8072" y="7635"/>
                  </a:lnTo>
                  <a:lnTo>
                    <a:pt x="8231" y="7555"/>
                  </a:lnTo>
                  <a:lnTo>
                    <a:pt x="8390" y="7515"/>
                  </a:lnTo>
                  <a:close/>
                  <a:moveTo>
                    <a:pt x="2704" y="1"/>
                  </a:moveTo>
                  <a:lnTo>
                    <a:pt x="2465" y="41"/>
                  </a:lnTo>
                  <a:lnTo>
                    <a:pt x="2187" y="80"/>
                  </a:lnTo>
                  <a:lnTo>
                    <a:pt x="1949" y="200"/>
                  </a:lnTo>
                  <a:lnTo>
                    <a:pt x="1710" y="359"/>
                  </a:lnTo>
                  <a:lnTo>
                    <a:pt x="716" y="1074"/>
                  </a:lnTo>
                  <a:lnTo>
                    <a:pt x="478" y="1313"/>
                  </a:lnTo>
                  <a:lnTo>
                    <a:pt x="279" y="1552"/>
                  </a:lnTo>
                  <a:lnTo>
                    <a:pt x="120" y="1830"/>
                  </a:lnTo>
                  <a:lnTo>
                    <a:pt x="40" y="2148"/>
                  </a:lnTo>
                  <a:lnTo>
                    <a:pt x="0" y="2466"/>
                  </a:lnTo>
                  <a:lnTo>
                    <a:pt x="80" y="2784"/>
                  </a:lnTo>
                  <a:lnTo>
                    <a:pt x="438" y="3818"/>
                  </a:lnTo>
                  <a:lnTo>
                    <a:pt x="676" y="4414"/>
                  </a:lnTo>
                  <a:lnTo>
                    <a:pt x="955" y="5090"/>
                  </a:lnTo>
                  <a:lnTo>
                    <a:pt x="1312" y="5766"/>
                  </a:lnTo>
                  <a:lnTo>
                    <a:pt x="1670" y="6482"/>
                  </a:lnTo>
                  <a:lnTo>
                    <a:pt x="2108" y="7197"/>
                  </a:lnTo>
                  <a:lnTo>
                    <a:pt x="2625" y="7913"/>
                  </a:lnTo>
                  <a:lnTo>
                    <a:pt x="3141" y="8589"/>
                  </a:lnTo>
                  <a:lnTo>
                    <a:pt x="3738" y="9305"/>
                  </a:lnTo>
                  <a:lnTo>
                    <a:pt x="4414" y="9941"/>
                  </a:lnTo>
                  <a:lnTo>
                    <a:pt x="5129" y="10537"/>
                  </a:lnTo>
                  <a:lnTo>
                    <a:pt x="5925" y="11054"/>
                  </a:lnTo>
                  <a:lnTo>
                    <a:pt x="6362" y="11332"/>
                  </a:lnTo>
                  <a:lnTo>
                    <a:pt x="6799" y="11531"/>
                  </a:lnTo>
                  <a:lnTo>
                    <a:pt x="7237" y="11730"/>
                  </a:lnTo>
                  <a:lnTo>
                    <a:pt x="7714" y="11929"/>
                  </a:lnTo>
                  <a:lnTo>
                    <a:pt x="8191" y="12088"/>
                  </a:lnTo>
                  <a:lnTo>
                    <a:pt x="8708" y="12247"/>
                  </a:lnTo>
                  <a:lnTo>
                    <a:pt x="9066" y="12286"/>
                  </a:lnTo>
                  <a:lnTo>
                    <a:pt x="9384" y="12247"/>
                  </a:lnTo>
                  <a:lnTo>
                    <a:pt x="9741" y="12127"/>
                  </a:lnTo>
                  <a:lnTo>
                    <a:pt x="10020" y="11968"/>
                  </a:lnTo>
                  <a:lnTo>
                    <a:pt x="10298" y="11730"/>
                  </a:lnTo>
                  <a:lnTo>
                    <a:pt x="10497" y="11491"/>
                  </a:lnTo>
                  <a:lnTo>
                    <a:pt x="10656" y="11173"/>
                  </a:lnTo>
                  <a:lnTo>
                    <a:pt x="10775" y="10855"/>
                  </a:lnTo>
                  <a:lnTo>
                    <a:pt x="10775" y="10497"/>
                  </a:lnTo>
                  <a:lnTo>
                    <a:pt x="10735" y="9941"/>
                  </a:lnTo>
                  <a:lnTo>
                    <a:pt x="10656" y="9384"/>
                  </a:lnTo>
                  <a:lnTo>
                    <a:pt x="10537" y="8827"/>
                  </a:lnTo>
                  <a:lnTo>
                    <a:pt x="10417" y="8311"/>
                  </a:lnTo>
                  <a:lnTo>
                    <a:pt x="10258" y="7794"/>
                  </a:lnTo>
                  <a:lnTo>
                    <a:pt x="10099" y="7317"/>
                  </a:lnTo>
                  <a:lnTo>
                    <a:pt x="9702" y="6362"/>
                  </a:lnTo>
                  <a:lnTo>
                    <a:pt x="9264" y="5527"/>
                  </a:lnTo>
                  <a:lnTo>
                    <a:pt x="8787" y="4732"/>
                  </a:lnTo>
                  <a:lnTo>
                    <a:pt x="8231" y="4017"/>
                  </a:lnTo>
                  <a:lnTo>
                    <a:pt x="7674" y="3341"/>
                  </a:lnTo>
                  <a:lnTo>
                    <a:pt x="7078" y="2744"/>
                  </a:lnTo>
                  <a:lnTo>
                    <a:pt x="6481" y="2188"/>
                  </a:lnTo>
                  <a:lnTo>
                    <a:pt x="5885" y="1711"/>
                  </a:lnTo>
                  <a:lnTo>
                    <a:pt x="5328" y="1313"/>
                  </a:lnTo>
                  <a:lnTo>
                    <a:pt x="4772" y="915"/>
                  </a:lnTo>
                  <a:lnTo>
                    <a:pt x="4255" y="637"/>
                  </a:lnTo>
                  <a:lnTo>
                    <a:pt x="3340" y="160"/>
                  </a:lnTo>
                  <a:lnTo>
                    <a:pt x="3181" y="80"/>
                  </a:lnTo>
                  <a:lnTo>
                    <a:pt x="3022" y="41"/>
                  </a:lnTo>
                  <a:lnTo>
                    <a:pt x="2704" y="1"/>
                  </a:lnTo>
                  <a:close/>
                </a:path>
              </a:pathLst>
            </a:custGeom>
            <a:solidFill>
              <a:srgbClr val="656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44"/>
            <p:cNvSpPr/>
            <p:nvPr/>
          </p:nvSpPr>
          <p:spPr>
            <a:xfrm>
              <a:off x="1226125" y="3730700"/>
              <a:ext cx="25875" cy="26850"/>
            </a:xfrm>
            <a:custGeom>
              <a:avLst/>
              <a:gdLst/>
              <a:ahLst/>
              <a:cxnLst/>
              <a:rect l="l" t="t" r="r" b="b"/>
              <a:pathLst>
                <a:path w="1035" h="1074" fill="none" extrusionOk="0">
                  <a:moveTo>
                    <a:pt x="518" y="1074"/>
                  </a:moveTo>
                  <a:lnTo>
                    <a:pt x="518" y="1074"/>
                  </a:lnTo>
                  <a:lnTo>
                    <a:pt x="398" y="1034"/>
                  </a:lnTo>
                  <a:lnTo>
                    <a:pt x="279" y="994"/>
                  </a:lnTo>
                  <a:lnTo>
                    <a:pt x="160" y="915"/>
                  </a:lnTo>
                  <a:lnTo>
                    <a:pt x="80" y="835"/>
                  </a:lnTo>
                  <a:lnTo>
                    <a:pt x="80" y="835"/>
                  </a:lnTo>
                  <a:lnTo>
                    <a:pt x="1" y="637"/>
                  </a:lnTo>
                  <a:lnTo>
                    <a:pt x="1" y="438"/>
                  </a:lnTo>
                  <a:lnTo>
                    <a:pt x="40" y="239"/>
                  </a:lnTo>
                  <a:lnTo>
                    <a:pt x="200" y="120"/>
                  </a:lnTo>
                  <a:lnTo>
                    <a:pt x="200" y="120"/>
                  </a:lnTo>
                  <a:lnTo>
                    <a:pt x="359" y="40"/>
                  </a:lnTo>
                  <a:lnTo>
                    <a:pt x="518" y="0"/>
                  </a:lnTo>
                  <a:lnTo>
                    <a:pt x="518" y="0"/>
                  </a:lnTo>
                  <a:lnTo>
                    <a:pt x="637" y="0"/>
                  </a:lnTo>
                  <a:lnTo>
                    <a:pt x="756" y="40"/>
                  </a:lnTo>
                  <a:lnTo>
                    <a:pt x="836" y="120"/>
                  </a:lnTo>
                  <a:lnTo>
                    <a:pt x="915" y="199"/>
                  </a:lnTo>
                  <a:lnTo>
                    <a:pt x="915" y="199"/>
                  </a:lnTo>
                  <a:lnTo>
                    <a:pt x="1034" y="398"/>
                  </a:lnTo>
                  <a:lnTo>
                    <a:pt x="1034" y="597"/>
                  </a:lnTo>
                  <a:lnTo>
                    <a:pt x="955" y="796"/>
                  </a:lnTo>
                  <a:lnTo>
                    <a:pt x="836" y="955"/>
                  </a:lnTo>
                  <a:lnTo>
                    <a:pt x="836" y="955"/>
                  </a:lnTo>
                  <a:lnTo>
                    <a:pt x="677" y="1034"/>
                  </a:lnTo>
                  <a:lnTo>
                    <a:pt x="518" y="10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44"/>
            <p:cNvSpPr/>
            <p:nvPr/>
          </p:nvSpPr>
          <p:spPr>
            <a:xfrm>
              <a:off x="1101875" y="3657150"/>
              <a:ext cx="81550" cy="56675"/>
            </a:xfrm>
            <a:custGeom>
              <a:avLst/>
              <a:gdLst/>
              <a:ahLst/>
              <a:cxnLst/>
              <a:rect l="l" t="t" r="r" b="b"/>
              <a:pathLst>
                <a:path w="3262" h="2267" fill="none" extrusionOk="0">
                  <a:moveTo>
                    <a:pt x="2307" y="2266"/>
                  </a:moveTo>
                  <a:lnTo>
                    <a:pt x="2307" y="2266"/>
                  </a:lnTo>
                  <a:lnTo>
                    <a:pt x="2068" y="2187"/>
                  </a:lnTo>
                  <a:lnTo>
                    <a:pt x="1750" y="2028"/>
                  </a:lnTo>
                  <a:lnTo>
                    <a:pt x="1432" y="1829"/>
                  </a:lnTo>
                  <a:lnTo>
                    <a:pt x="1035" y="1551"/>
                  </a:lnTo>
                  <a:lnTo>
                    <a:pt x="637" y="1193"/>
                  </a:lnTo>
                  <a:lnTo>
                    <a:pt x="478" y="994"/>
                  </a:lnTo>
                  <a:lnTo>
                    <a:pt x="319" y="756"/>
                  </a:lnTo>
                  <a:lnTo>
                    <a:pt x="160" y="477"/>
                  </a:lnTo>
                  <a:lnTo>
                    <a:pt x="1" y="199"/>
                  </a:lnTo>
                  <a:lnTo>
                    <a:pt x="1" y="199"/>
                  </a:lnTo>
                  <a:lnTo>
                    <a:pt x="319" y="80"/>
                  </a:lnTo>
                  <a:lnTo>
                    <a:pt x="677" y="0"/>
                  </a:lnTo>
                  <a:lnTo>
                    <a:pt x="1154" y="0"/>
                  </a:lnTo>
                  <a:lnTo>
                    <a:pt x="1154" y="0"/>
                  </a:lnTo>
                  <a:lnTo>
                    <a:pt x="1591" y="0"/>
                  </a:lnTo>
                  <a:lnTo>
                    <a:pt x="2068" y="80"/>
                  </a:lnTo>
                  <a:lnTo>
                    <a:pt x="2665" y="199"/>
                  </a:lnTo>
                  <a:lnTo>
                    <a:pt x="3261" y="438"/>
                  </a:lnTo>
                  <a:lnTo>
                    <a:pt x="3261" y="438"/>
                  </a:lnTo>
                  <a:lnTo>
                    <a:pt x="3221" y="636"/>
                  </a:lnTo>
                  <a:lnTo>
                    <a:pt x="3102" y="1113"/>
                  </a:lnTo>
                  <a:lnTo>
                    <a:pt x="2983" y="1392"/>
                  </a:lnTo>
                  <a:lnTo>
                    <a:pt x="2824" y="1710"/>
                  </a:lnTo>
                  <a:lnTo>
                    <a:pt x="2585" y="1988"/>
                  </a:lnTo>
                  <a:lnTo>
                    <a:pt x="2307" y="226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44"/>
            <p:cNvSpPr/>
            <p:nvPr/>
          </p:nvSpPr>
          <p:spPr>
            <a:xfrm>
              <a:off x="1029325" y="3542825"/>
              <a:ext cx="269400" cy="307175"/>
            </a:xfrm>
            <a:custGeom>
              <a:avLst/>
              <a:gdLst/>
              <a:ahLst/>
              <a:cxnLst/>
              <a:rect l="l" t="t" r="r" b="b"/>
              <a:pathLst>
                <a:path w="10776" h="12287" fill="none" extrusionOk="0">
                  <a:moveTo>
                    <a:pt x="2704" y="1"/>
                  </a:moveTo>
                  <a:lnTo>
                    <a:pt x="2704" y="1"/>
                  </a:lnTo>
                  <a:lnTo>
                    <a:pt x="2465" y="41"/>
                  </a:lnTo>
                  <a:lnTo>
                    <a:pt x="2187" y="80"/>
                  </a:lnTo>
                  <a:lnTo>
                    <a:pt x="1949" y="200"/>
                  </a:lnTo>
                  <a:lnTo>
                    <a:pt x="1710" y="359"/>
                  </a:lnTo>
                  <a:lnTo>
                    <a:pt x="716" y="1074"/>
                  </a:lnTo>
                  <a:lnTo>
                    <a:pt x="716" y="1074"/>
                  </a:lnTo>
                  <a:lnTo>
                    <a:pt x="478" y="1313"/>
                  </a:lnTo>
                  <a:lnTo>
                    <a:pt x="279" y="1552"/>
                  </a:lnTo>
                  <a:lnTo>
                    <a:pt x="120" y="1830"/>
                  </a:lnTo>
                  <a:lnTo>
                    <a:pt x="40" y="2148"/>
                  </a:lnTo>
                  <a:lnTo>
                    <a:pt x="40" y="2148"/>
                  </a:lnTo>
                  <a:lnTo>
                    <a:pt x="0" y="2466"/>
                  </a:lnTo>
                  <a:lnTo>
                    <a:pt x="80" y="2784"/>
                  </a:lnTo>
                  <a:lnTo>
                    <a:pt x="80" y="2784"/>
                  </a:lnTo>
                  <a:lnTo>
                    <a:pt x="438" y="3818"/>
                  </a:lnTo>
                  <a:lnTo>
                    <a:pt x="676" y="4414"/>
                  </a:lnTo>
                  <a:lnTo>
                    <a:pt x="955" y="5090"/>
                  </a:lnTo>
                  <a:lnTo>
                    <a:pt x="1312" y="5766"/>
                  </a:lnTo>
                  <a:lnTo>
                    <a:pt x="1670" y="6482"/>
                  </a:lnTo>
                  <a:lnTo>
                    <a:pt x="2108" y="7197"/>
                  </a:lnTo>
                  <a:lnTo>
                    <a:pt x="2625" y="7913"/>
                  </a:lnTo>
                  <a:lnTo>
                    <a:pt x="3141" y="8589"/>
                  </a:lnTo>
                  <a:lnTo>
                    <a:pt x="3738" y="9305"/>
                  </a:lnTo>
                  <a:lnTo>
                    <a:pt x="4414" y="9941"/>
                  </a:lnTo>
                  <a:lnTo>
                    <a:pt x="5129" y="10537"/>
                  </a:lnTo>
                  <a:lnTo>
                    <a:pt x="5925" y="11054"/>
                  </a:lnTo>
                  <a:lnTo>
                    <a:pt x="6362" y="11332"/>
                  </a:lnTo>
                  <a:lnTo>
                    <a:pt x="6799" y="11531"/>
                  </a:lnTo>
                  <a:lnTo>
                    <a:pt x="7237" y="11730"/>
                  </a:lnTo>
                  <a:lnTo>
                    <a:pt x="7714" y="11929"/>
                  </a:lnTo>
                  <a:lnTo>
                    <a:pt x="8191" y="12088"/>
                  </a:lnTo>
                  <a:lnTo>
                    <a:pt x="8708" y="12247"/>
                  </a:lnTo>
                  <a:lnTo>
                    <a:pt x="8708" y="12247"/>
                  </a:lnTo>
                  <a:lnTo>
                    <a:pt x="9066" y="12286"/>
                  </a:lnTo>
                  <a:lnTo>
                    <a:pt x="9066" y="12286"/>
                  </a:lnTo>
                  <a:lnTo>
                    <a:pt x="9384" y="12247"/>
                  </a:lnTo>
                  <a:lnTo>
                    <a:pt x="9741" y="12127"/>
                  </a:lnTo>
                  <a:lnTo>
                    <a:pt x="10020" y="11968"/>
                  </a:lnTo>
                  <a:lnTo>
                    <a:pt x="10298" y="11730"/>
                  </a:lnTo>
                  <a:lnTo>
                    <a:pt x="10497" y="11491"/>
                  </a:lnTo>
                  <a:lnTo>
                    <a:pt x="10656" y="11173"/>
                  </a:lnTo>
                  <a:lnTo>
                    <a:pt x="10775" y="10855"/>
                  </a:lnTo>
                  <a:lnTo>
                    <a:pt x="10775" y="10497"/>
                  </a:lnTo>
                  <a:lnTo>
                    <a:pt x="10775" y="10497"/>
                  </a:lnTo>
                  <a:lnTo>
                    <a:pt x="10735" y="9941"/>
                  </a:lnTo>
                  <a:lnTo>
                    <a:pt x="10656" y="9384"/>
                  </a:lnTo>
                  <a:lnTo>
                    <a:pt x="10537" y="8827"/>
                  </a:lnTo>
                  <a:lnTo>
                    <a:pt x="10417" y="8311"/>
                  </a:lnTo>
                  <a:lnTo>
                    <a:pt x="10258" y="7794"/>
                  </a:lnTo>
                  <a:lnTo>
                    <a:pt x="10099" y="7317"/>
                  </a:lnTo>
                  <a:lnTo>
                    <a:pt x="9702" y="6362"/>
                  </a:lnTo>
                  <a:lnTo>
                    <a:pt x="9264" y="5527"/>
                  </a:lnTo>
                  <a:lnTo>
                    <a:pt x="8787" y="4732"/>
                  </a:lnTo>
                  <a:lnTo>
                    <a:pt x="8231" y="4017"/>
                  </a:lnTo>
                  <a:lnTo>
                    <a:pt x="7674" y="3341"/>
                  </a:lnTo>
                  <a:lnTo>
                    <a:pt x="7078" y="2744"/>
                  </a:lnTo>
                  <a:lnTo>
                    <a:pt x="6481" y="2188"/>
                  </a:lnTo>
                  <a:lnTo>
                    <a:pt x="5885" y="1711"/>
                  </a:lnTo>
                  <a:lnTo>
                    <a:pt x="5328" y="1313"/>
                  </a:lnTo>
                  <a:lnTo>
                    <a:pt x="4772" y="915"/>
                  </a:lnTo>
                  <a:lnTo>
                    <a:pt x="4255" y="637"/>
                  </a:lnTo>
                  <a:lnTo>
                    <a:pt x="3340" y="160"/>
                  </a:lnTo>
                  <a:lnTo>
                    <a:pt x="3340" y="160"/>
                  </a:lnTo>
                  <a:lnTo>
                    <a:pt x="3181" y="80"/>
                  </a:lnTo>
                  <a:lnTo>
                    <a:pt x="3022" y="41"/>
                  </a:lnTo>
                  <a:lnTo>
                    <a:pt x="3022" y="41"/>
                  </a:lnTo>
                  <a:lnTo>
                    <a:pt x="270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331;p44"/>
            <p:cNvSpPr/>
            <p:nvPr/>
          </p:nvSpPr>
          <p:spPr>
            <a:xfrm>
              <a:off x="1226125" y="3730700"/>
              <a:ext cx="25875" cy="26850"/>
            </a:xfrm>
            <a:custGeom>
              <a:avLst/>
              <a:gdLst/>
              <a:ahLst/>
              <a:cxnLst/>
              <a:rect l="l" t="t" r="r" b="b"/>
              <a:pathLst>
                <a:path w="1035" h="1074" extrusionOk="0">
                  <a:moveTo>
                    <a:pt x="518" y="0"/>
                  </a:moveTo>
                  <a:lnTo>
                    <a:pt x="359" y="40"/>
                  </a:lnTo>
                  <a:lnTo>
                    <a:pt x="200" y="120"/>
                  </a:lnTo>
                  <a:lnTo>
                    <a:pt x="40" y="239"/>
                  </a:lnTo>
                  <a:lnTo>
                    <a:pt x="1" y="438"/>
                  </a:lnTo>
                  <a:lnTo>
                    <a:pt x="1" y="637"/>
                  </a:lnTo>
                  <a:lnTo>
                    <a:pt x="80" y="835"/>
                  </a:lnTo>
                  <a:lnTo>
                    <a:pt x="160" y="915"/>
                  </a:lnTo>
                  <a:lnTo>
                    <a:pt x="279" y="994"/>
                  </a:lnTo>
                  <a:lnTo>
                    <a:pt x="398" y="1034"/>
                  </a:lnTo>
                  <a:lnTo>
                    <a:pt x="518" y="1074"/>
                  </a:lnTo>
                  <a:lnTo>
                    <a:pt x="677" y="1034"/>
                  </a:lnTo>
                  <a:lnTo>
                    <a:pt x="836" y="955"/>
                  </a:lnTo>
                  <a:lnTo>
                    <a:pt x="955" y="796"/>
                  </a:lnTo>
                  <a:lnTo>
                    <a:pt x="1034" y="597"/>
                  </a:lnTo>
                  <a:lnTo>
                    <a:pt x="1034" y="398"/>
                  </a:lnTo>
                  <a:lnTo>
                    <a:pt x="915" y="199"/>
                  </a:lnTo>
                  <a:lnTo>
                    <a:pt x="836" y="120"/>
                  </a:lnTo>
                  <a:lnTo>
                    <a:pt x="756" y="40"/>
                  </a:lnTo>
                  <a:lnTo>
                    <a:pt x="637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332;p44"/>
            <p:cNvSpPr/>
            <p:nvPr/>
          </p:nvSpPr>
          <p:spPr>
            <a:xfrm>
              <a:off x="1226125" y="3730700"/>
              <a:ext cx="25875" cy="26850"/>
            </a:xfrm>
            <a:custGeom>
              <a:avLst/>
              <a:gdLst/>
              <a:ahLst/>
              <a:cxnLst/>
              <a:rect l="l" t="t" r="r" b="b"/>
              <a:pathLst>
                <a:path w="1035" h="1074" fill="none" extrusionOk="0">
                  <a:moveTo>
                    <a:pt x="518" y="0"/>
                  </a:moveTo>
                  <a:lnTo>
                    <a:pt x="518" y="0"/>
                  </a:lnTo>
                  <a:lnTo>
                    <a:pt x="359" y="40"/>
                  </a:lnTo>
                  <a:lnTo>
                    <a:pt x="200" y="120"/>
                  </a:lnTo>
                  <a:lnTo>
                    <a:pt x="200" y="120"/>
                  </a:lnTo>
                  <a:lnTo>
                    <a:pt x="40" y="239"/>
                  </a:lnTo>
                  <a:lnTo>
                    <a:pt x="1" y="438"/>
                  </a:lnTo>
                  <a:lnTo>
                    <a:pt x="1" y="637"/>
                  </a:lnTo>
                  <a:lnTo>
                    <a:pt x="80" y="835"/>
                  </a:lnTo>
                  <a:lnTo>
                    <a:pt x="80" y="835"/>
                  </a:lnTo>
                  <a:lnTo>
                    <a:pt x="160" y="915"/>
                  </a:lnTo>
                  <a:lnTo>
                    <a:pt x="279" y="994"/>
                  </a:lnTo>
                  <a:lnTo>
                    <a:pt x="398" y="1034"/>
                  </a:lnTo>
                  <a:lnTo>
                    <a:pt x="518" y="1074"/>
                  </a:lnTo>
                  <a:lnTo>
                    <a:pt x="518" y="1074"/>
                  </a:lnTo>
                  <a:lnTo>
                    <a:pt x="677" y="1034"/>
                  </a:lnTo>
                  <a:lnTo>
                    <a:pt x="836" y="955"/>
                  </a:lnTo>
                  <a:lnTo>
                    <a:pt x="836" y="955"/>
                  </a:lnTo>
                  <a:lnTo>
                    <a:pt x="955" y="796"/>
                  </a:lnTo>
                  <a:lnTo>
                    <a:pt x="1034" y="597"/>
                  </a:lnTo>
                  <a:lnTo>
                    <a:pt x="1034" y="398"/>
                  </a:lnTo>
                  <a:lnTo>
                    <a:pt x="915" y="199"/>
                  </a:lnTo>
                  <a:lnTo>
                    <a:pt x="915" y="199"/>
                  </a:lnTo>
                  <a:lnTo>
                    <a:pt x="836" y="120"/>
                  </a:lnTo>
                  <a:lnTo>
                    <a:pt x="756" y="40"/>
                  </a:lnTo>
                  <a:lnTo>
                    <a:pt x="637" y="0"/>
                  </a:lnTo>
                  <a:lnTo>
                    <a:pt x="5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44"/>
            <p:cNvSpPr/>
            <p:nvPr/>
          </p:nvSpPr>
          <p:spPr>
            <a:xfrm>
              <a:off x="1101875" y="3657150"/>
              <a:ext cx="81550" cy="56675"/>
            </a:xfrm>
            <a:custGeom>
              <a:avLst/>
              <a:gdLst/>
              <a:ahLst/>
              <a:cxnLst/>
              <a:rect l="l" t="t" r="r" b="b"/>
              <a:pathLst>
                <a:path w="3262" h="2267" extrusionOk="0">
                  <a:moveTo>
                    <a:pt x="677" y="0"/>
                  </a:moveTo>
                  <a:lnTo>
                    <a:pt x="319" y="80"/>
                  </a:lnTo>
                  <a:lnTo>
                    <a:pt x="1" y="199"/>
                  </a:lnTo>
                  <a:lnTo>
                    <a:pt x="160" y="477"/>
                  </a:lnTo>
                  <a:lnTo>
                    <a:pt x="319" y="756"/>
                  </a:lnTo>
                  <a:lnTo>
                    <a:pt x="478" y="994"/>
                  </a:lnTo>
                  <a:lnTo>
                    <a:pt x="637" y="1193"/>
                  </a:lnTo>
                  <a:lnTo>
                    <a:pt x="1035" y="1551"/>
                  </a:lnTo>
                  <a:lnTo>
                    <a:pt x="1432" y="1829"/>
                  </a:lnTo>
                  <a:lnTo>
                    <a:pt x="1750" y="2028"/>
                  </a:lnTo>
                  <a:lnTo>
                    <a:pt x="2068" y="2187"/>
                  </a:lnTo>
                  <a:lnTo>
                    <a:pt x="2307" y="2266"/>
                  </a:lnTo>
                  <a:lnTo>
                    <a:pt x="2585" y="1988"/>
                  </a:lnTo>
                  <a:lnTo>
                    <a:pt x="2824" y="1710"/>
                  </a:lnTo>
                  <a:lnTo>
                    <a:pt x="2983" y="1392"/>
                  </a:lnTo>
                  <a:lnTo>
                    <a:pt x="3102" y="1113"/>
                  </a:lnTo>
                  <a:lnTo>
                    <a:pt x="3221" y="636"/>
                  </a:lnTo>
                  <a:lnTo>
                    <a:pt x="3261" y="438"/>
                  </a:lnTo>
                  <a:lnTo>
                    <a:pt x="2665" y="199"/>
                  </a:lnTo>
                  <a:lnTo>
                    <a:pt x="2068" y="80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5E7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44"/>
            <p:cNvSpPr/>
            <p:nvPr/>
          </p:nvSpPr>
          <p:spPr>
            <a:xfrm>
              <a:off x="1101875" y="3657150"/>
              <a:ext cx="81550" cy="56675"/>
            </a:xfrm>
            <a:custGeom>
              <a:avLst/>
              <a:gdLst/>
              <a:ahLst/>
              <a:cxnLst/>
              <a:rect l="l" t="t" r="r" b="b"/>
              <a:pathLst>
                <a:path w="3262" h="2267" fill="none" extrusionOk="0">
                  <a:moveTo>
                    <a:pt x="1154" y="0"/>
                  </a:moveTo>
                  <a:lnTo>
                    <a:pt x="1154" y="0"/>
                  </a:lnTo>
                  <a:lnTo>
                    <a:pt x="677" y="0"/>
                  </a:lnTo>
                  <a:lnTo>
                    <a:pt x="319" y="80"/>
                  </a:lnTo>
                  <a:lnTo>
                    <a:pt x="1" y="199"/>
                  </a:lnTo>
                  <a:lnTo>
                    <a:pt x="1" y="199"/>
                  </a:lnTo>
                  <a:lnTo>
                    <a:pt x="160" y="477"/>
                  </a:lnTo>
                  <a:lnTo>
                    <a:pt x="319" y="756"/>
                  </a:lnTo>
                  <a:lnTo>
                    <a:pt x="478" y="994"/>
                  </a:lnTo>
                  <a:lnTo>
                    <a:pt x="637" y="1193"/>
                  </a:lnTo>
                  <a:lnTo>
                    <a:pt x="1035" y="1551"/>
                  </a:lnTo>
                  <a:lnTo>
                    <a:pt x="1432" y="1829"/>
                  </a:lnTo>
                  <a:lnTo>
                    <a:pt x="1750" y="2028"/>
                  </a:lnTo>
                  <a:lnTo>
                    <a:pt x="2068" y="2187"/>
                  </a:lnTo>
                  <a:lnTo>
                    <a:pt x="2307" y="2266"/>
                  </a:lnTo>
                  <a:lnTo>
                    <a:pt x="2307" y="2266"/>
                  </a:lnTo>
                  <a:lnTo>
                    <a:pt x="2585" y="1988"/>
                  </a:lnTo>
                  <a:lnTo>
                    <a:pt x="2824" y="1710"/>
                  </a:lnTo>
                  <a:lnTo>
                    <a:pt x="2983" y="1392"/>
                  </a:lnTo>
                  <a:lnTo>
                    <a:pt x="3102" y="1113"/>
                  </a:lnTo>
                  <a:lnTo>
                    <a:pt x="3221" y="636"/>
                  </a:lnTo>
                  <a:lnTo>
                    <a:pt x="3261" y="438"/>
                  </a:lnTo>
                  <a:lnTo>
                    <a:pt x="3261" y="438"/>
                  </a:lnTo>
                  <a:lnTo>
                    <a:pt x="2665" y="199"/>
                  </a:lnTo>
                  <a:lnTo>
                    <a:pt x="2068" y="80"/>
                  </a:lnTo>
                  <a:lnTo>
                    <a:pt x="1591" y="0"/>
                  </a:lnTo>
                  <a:lnTo>
                    <a:pt x="11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44"/>
            <p:cNvSpPr/>
            <p:nvPr/>
          </p:nvSpPr>
          <p:spPr>
            <a:xfrm>
              <a:off x="449825" y="3661125"/>
              <a:ext cx="86500" cy="84500"/>
            </a:xfrm>
            <a:custGeom>
              <a:avLst/>
              <a:gdLst/>
              <a:ahLst/>
              <a:cxnLst/>
              <a:rect l="l" t="t" r="r" b="b"/>
              <a:pathLst>
                <a:path w="3460" h="3380" extrusionOk="0">
                  <a:moveTo>
                    <a:pt x="2585" y="0"/>
                  </a:moveTo>
                  <a:lnTo>
                    <a:pt x="2506" y="120"/>
                  </a:lnTo>
                  <a:lnTo>
                    <a:pt x="2386" y="318"/>
                  </a:lnTo>
                  <a:lnTo>
                    <a:pt x="2307" y="557"/>
                  </a:lnTo>
                  <a:lnTo>
                    <a:pt x="2227" y="875"/>
                  </a:lnTo>
                  <a:lnTo>
                    <a:pt x="2187" y="1312"/>
                  </a:lnTo>
                  <a:lnTo>
                    <a:pt x="2227" y="1789"/>
                  </a:lnTo>
                  <a:lnTo>
                    <a:pt x="2307" y="2346"/>
                  </a:lnTo>
                  <a:lnTo>
                    <a:pt x="1830" y="2068"/>
                  </a:lnTo>
                  <a:lnTo>
                    <a:pt x="1353" y="1909"/>
                  </a:lnTo>
                  <a:lnTo>
                    <a:pt x="955" y="1829"/>
                  </a:lnTo>
                  <a:lnTo>
                    <a:pt x="637" y="1789"/>
                  </a:lnTo>
                  <a:lnTo>
                    <a:pt x="359" y="1829"/>
                  </a:lnTo>
                  <a:lnTo>
                    <a:pt x="160" y="1869"/>
                  </a:lnTo>
                  <a:lnTo>
                    <a:pt x="1" y="1909"/>
                  </a:lnTo>
                  <a:lnTo>
                    <a:pt x="200" y="2306"/>
                  </a:lnTo>
                  <a:lnTo>
                    <a:pt x="478" y="2624"/>
                  </a:lnTo>
                  <a:lnTo>
                    <a:pt x="756" y="2863"/>
                  </a:lnTo>
                  <a:lnTo>
                    <a:pt x="1034" y="3062"/>
                  </a:lnTo>
                  <a:lnTo>
                    <a:pt x="1313" y="3221"/>
                  </a:lnTo>
                  <a:lnTo>
                    <a:pt x="1591" y="3300"/>
                  </a:lnTo>
                  <a:lnTo>
                    <a:pt x="1830" y="3340"/>
                  </a:lnTo>
                  <a:lnTo>
                    <a:pt x="2068" y="3380"/>
                  </a:lnTo>
                  <a:lnTo>
                    <a:pt x="2108" y="3261"/>
                  </a:lnTo>
                  <a:lnTo>
                    <a:pt x="2148" y="3141"/>
                  </a:lnTo>
                  <a:lnTo>
                    <a:pt x="2267" y="3022"/>
                  </a:lnTo>
                  <a:lnTo>
                    <a:pt x="2347" y="2903"/>
                  </a:lnTo>
                  <a:lnTo>
                    <a:pt x="2784" y="2585"/>
                  </a:lnTo>
                  <a:lnTo>
                    <a:pt x="3022" y="2465"/>
                  </a:lnTo>
                  <a:lnTo>
                    <a:pt x="3261" y="2426"/>
                  </a:lnTo>
                  <a:lnTo>
                    <a:pt x="3380" y="2465"/>
                  </a:lnTo>
                  <a:lnTo>
                    <a:pt x="3420" y="2227"/>
                  </a:lnTo>
                  <a:lnTo>
                    <a:pt x="3460" y="1988"/>
                  </a:lnTo>
                  <a:lnTo>
                    <a:pt x="3420" y="1670"/>
                  </a:lnTo>
                  <a:lnTo>
                    <a:pt x="3380" y="1352"/>
                  </a:lnTo>
                  <a:lnTo>
                    <a:pt x="3301" y="1034"/>
                  </a:lnTo>
                  <a:lnTo>
                    <a:pt x="3142" y="676"/>
                  </a:lnTo>
                  <a:lnTo>
                    <a:pt x="2903" y="318"/>
                  </a:lnTo>
                  <a:lnTo>
                    <a:pt x="2585" y="0"/>
                  </a:lnTo>
                  <a:close/>
                </a:path>
              </a:pathLst>
            </a:custGeom>
            <a:solidFill>
              <a:srgbClr val="5E7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44"/>
            <p:cNvSpPr/>
            <p:nvPr/>
          </p:nvSpPr>
          <p:spPr>
            <a:xfrm>
              <a:off x="449825" y="3661125"/>
              <a:ext cx="86500" cy="84500"/>
            </a:xfrm>
            <a:custGeom>
              <a:avLst/>
              <a:gdLst/>
              <a:ahLst/>
              <a:cxnLst/>
              <a:rect l="l" t="t" r="r" b="b"/>
              <a:pathLst>
                <a:path w="3460" h="3380" fill="none" extrusionOk="0">
                  <a:moveTo>
                    <a:pt x="2585" y="0"/>
                  </a:moveTo>
                  <a:lnTo>
                    <a:pt x="2585" y="0"/>
                  </a:lnTo>
                  <a:lnTo>
                    <a:pt x="2506" y="120"/>
                  </a:lnTo>
                  <a:lnTo>
                    <a:pt x="2386" y="318"/>
                  </a:lnTo>
                  <a:lnTo>
                    <a:pt x="2307" y="557"/>
                  </a:lnTo>
                  <a:lnTo>
                    <a:pt x="2227" y="875"/>
                  </a:lnTo>
                  <a:lnTo>
                    <a:pt x="2187" y="1312"/>
                  </a:lnTo>
                  <a:lnTo>
                    <a:pt x="2227" y="1789"/>
                  </a:lnTo>
                  <a:lnTo>
                    <a:pt x="2307" y="2346"/>
                  </a:lnTo>
                  <a:lnTo>
                    <a:pt x="2307" y="2346"/>
                  </a:lnTo>
                  <a:lnTo>
                    <a:pt x="1830" y="2068"/>
                  </a:lnTo>
                  <a:lnTo>
                    <a:pt x="1353" y="1909"/>
                  </a:lnTo>
                  <a:lnTo>
                    <a:pt x="955" y="1829"/>
                  </a:lnTo>
                  <a:lnTo>
                    <a:pt x="637" y="1789"/>
                  </a:lnTo>
                  <a:lnTo>
                    <a:pt x="637" y="1789"/>
                  </a:lnTo>
                  <a:lnTo>
                    <a:pt x="359" y="1829"/>
                  </a:lnTo>
                  <a:lnTo>
                    <a:pt x="160" y="1869"/>
                  </a:lnTo>
                  <a:lnTo>
                    <a:pt x="1" y="1909"/>
                  </a:lnTo>
                  <a:lnTo>
                    <a:pt x="1" y="1909"/>
                  </a:lnTo>
                  <a:lnTo>
                    <a:pt x="200" y="2306"/>
                  </a:lnTo>
                  <a:lnTo>
                    <a:pt x="478" y="2624"/>
                  </a:lnTo>
                  <a:lnTo>
                    <a:pt x="756" y="2863"/>
                  </a:lnTo>
                  <a:lnTo>
                    <a:pt x="1034" y="3062"/>
                  </a:lnTo>
                  <a:lnTo>
                    <a:pt x="1313" y="3221"/>
                  </a:lnTo>
                  <a:lnTo>
                    <a:pt x="1591" y="3300"/>
                  </a:lnTo>
                  <a:lnTo>
                    <a:pt x="1830" y="3340"/>
                  </a:lnTo>
                  <a:lnTo>
                    <a:pt x="2068" y="3380"/>
                  </a:lnTo>
                  <a:lnTo>
                    <a:pt x="2068" y="3380"/>
                  </a:lnTo>
                  <a:lnTo>
                    <a:pt x="2108" y="3261"/>
                  </a:lnTo>
                  <a:lnTo>
                    <a:pt x="2148" y="3141"/>
                  </a:lnTo>
                  <a:lnTo>
                    <a:pt x="2267" y="3022"/>
                  </a:lnTo>
                  <a:lnTo>
                    <a:pt x="2347" y="2903"/>
                  </a:lnTo>
                  <a:lnTo>
                    <a:pt x="2784" y="2585"/>
                  </a:lnTo>
                  <a:lnTo>
                    <a:pt x="2784" y="2585"/>
                  </a:lnTo>
                  <a:lnTo>
                    <a:pt x="3022" y="2465"/>
                  </a:lnTo>
                  <a:lnTo>
                    <a:pt x="3261" y="2426"/>
                  </a:lnTo>
                  <a:lnTo>
                    <a:pt x="3261" y="2426"/>
                  </a:lnTo>
                  <a:lnTo>
                    <a:pt x="3380" y="2465"/>
                  </a:lnTo>
                  <a:lnTo>
                    <a:pt x="3380" y="2465"/>
                  </a:lnTo>
                  <a:lnTo>
                    <a:pt x="3420" y="2227"/>
                  </a:lnTo>
                  <a:lnTo>
                    <a:pt x="3460" y="1988"/>
                  </a:lnTo>
                  <a:lnTo>
                    <a:pt x="3420" y="1670"/>
                  </a:lnTo>
                  <a:lnTo>
                    <a:pt x="3380" y="1352"/>
                  </a:lnTo>
                  <a:lnTo>
                    <a:pt x="3301" y="1034"/>
                  </a:lnTo>
                  <a:lnTo>
                    <a:pt x="3142" y="676"/>
                  </a:lnTo>
                  <a:lnTo>
                    <a:pt x="2903" y="318"/>
                  </a:lnTo>
                  <a:lnTo>
                    <a:pt x="25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44"/>
            <p:cNvSpPr/>
            <p:nvPr/>
          </p:nvSpPr>
          <p:spPr>
            <a:xfrm>
              <a:off x="501525" y="3721750"/>
              <a:ext cx="119300" cy="137200"/>
            </a:xfrm>
            <a:custGeom>
              <a:avLst/>
              <a:gdLst/>
              <a:ahLst/>
              <a:cxnLst/>
              <a:rect l="l" t="t" r="r" b="b"/>
              <a:pathLst>
                <a:path w="4772" h="5488" extrusionOk="0">
                  <a:moveTo>
                    <a:pt x="1789" y="2028"/>
                  </a:moveTo>
                  <a:lnTo>
                    <a:pt x="2187" y="2068"/>
                  </a:lnTo>
                  <a:lnTo>
                    <a:pt x="2465" y="2148"/>
                  </a:lnTo>
                  <a:lnTo>
                    <a:pt x="2744" y="2227"/>
                  </a:lnTo>
                  <a:lnTo>
                    <a:pt x="2704" y="2307"/>
                  </a:lnTo>
                  <a:lnTo>
                    <a:pt x="2664" y="2545"/>
                  </a:lnTo>
                  <a:lnTo>
                    <a:pt x="2505" y="2823"/>
                  </a:lnTo>
                  <a:lnTo>
                    <a:pt x="2426" y="2943"/>
                  </a:lnTo>
                  <a:lnTo>
                    <a:pt x="2306" y="3062"/>
                  </a:lnTo>
                  <a:lnTo>
                    <a:pt x="2187" y="3022"/>
                  </a:lnTo>
                  <a:lnTo>
                    <a:pt x="1909" y="2863"/>
                  </a:lnTo>
                  <a:lnTo>
                    <a:pt x="1710" y="2744"/>
                  </a:lnTo>
                  <a:lnTo>
                    <a:pt x="1551" y="2585"/>
                  </a:lnTo>
                  <a:lnTo>
                    <a:pt x="1392" y="2386"/>
                  </a:lnTo>
                  <a:lnTo>
                    <a:pt x="1273" y="2148"/>
                  </a:lnTo>
                  <a:lnTo>
                    <a:pt x="1392" y="2108"/>
                  </a:lnTo>
                  <a:lnTo>
                    <a:pt x="1551" y="2068"/>
                  </a:lnTo>
                  <a:lnTo>
                    <a:pt x="1789" y="2028"/>
                  </a:lnTo>
                  <a:close/>
                  <a:moveTo>
                    <a:pt x="3698" y="3340"/>
                  </a:moveTo>
                  <a:lnTo>
                    <a:pt x="3817" y="3380"/>
                  </a:lnTo>
                  <a:lnTo>
                    <a:pt x="3897" y="3460"/>
                  </a:lnTo>
                  <a:lnTo>
                    <a:pt x="3936" y="3539"/>
                  </a:lnTo>
                  <a:lnTo>
                    <a:pt x="3936" y="3619"/>
                  </a:lnTo>
                  <a:lnTo>
                    <a:pt x="3897" y="3698"/>
                  </a:lnTo>
                  <a:lnTo>
                    <a:pt x="3857" y="3778"/>
                  </a:lnTo>
                  <a:lnTo>
                    <a:pt x="3777" y="3817"/>
                  </a:lnTo>
                  <a:lnTo>
                    <a:pt x="3618" y="3817"/>
                  </a:lnTo>
                  <a:lnTo>
                    <a:pt x="3499" y="3738"/>
                  </a:lnTo>
                  <a:lnTo>
                    <a:pt x="3459" y="3658"/>
                  </a:lnTo>
                  <a:lnTo>
                    <a:pt x="3459" y="3579"/>
                  </a:lnTo>
                  <a:lnTo>
                    <a:pt x="3499" y="3460"/>
                  </a:lnTo>
                  <a:lnTo>
                    <a:pt x="3579" y="3420"/>
                  </a:lnTo>
                  <a:lnTo>
                    <a:pt x="3618" y="3380"/>
                  </a:lnTo>
                  <a:lnTo>
                    <a:pt x="3698" y="3340"/>
                  </a:lnTo>
                  <a:close/>
                  <a:moveTo>
                    <a:pt x="1193" y="1"/>
                  </a:moveTo>
                  <a:lnTo>
                    <a:pt x="954" y="40"/>
                  </a:lnTo>
                  <a:lnTo>
                    <a:pt x="716" y="160"/>
                  </a:lnTo>
                  <a:lnTo>
                    <a:pt x="279" y="478"/>
                  </a:lnTo>
                  <a:lnTo>
                    <a:pt x="199" y="597"/>
                  </a:lnTo>
                  <a:lnTo>
                    <a:pt x="80" y="716"/>
                  </a:lnTo>
                  <a:lnTo>
                    <a:pt x="40" y="836"/>
                  </a:lnTo>
                  <a:lnTo>
                    <a:pt x="0" y="955"/>
                  </a:lnTo>
                  <a:lnTo>
                    <a:pt x="0" y="1114"/>
                  </a:lnTo>
                  <a:lnTo>
                    <a:pt x="0" y="1233"/>
                  </a:lnTo>
                  <a:lnTo>
                    <a:pt x="159" y="1710"/>
                  </a:lnTo>
                  <a:lnTo>
                    <a:pt x="398" y="2267"/>
                  </a:lnTo>
                  <a:lnTo>
                    <a:pt x="716" y="2903"/>
                  </a:lnTo>
                  <a:lnTo>
                    <a:pt x="1153" y="3539"/>
                  </a:lnTo>
                  <a:lnTo>
                    <a:pt x="1392" y="3857"/>
                  </a:lnTo>
                  <a:lnTo>
                    <a:pt x="1630" y="4136"/>
                  </a:lnTo>
                  <a:lnTo>
                    <a:pt x="1948" y="4454"/>
                  </a:lnTo>
                  <a:lnTo>
                    <a:pt x="2266" y="4692"/>
                  </a:lnTo>
                  <a:lnTo>
                    <a:pt x="2624" y="4931"/>
                  </a:lnTo>
                  <a:lnTo>
                    <a:pt x="2982" y="5169"/>
                  </a:lnTo>
                  <a:lnTo>
                    <a:pt x="3420" y="5328"/>
                  </a:lnTo>
                  <a:lnTo>
                    <a:pt x="3857" y="5448"/>
                  </a:lnTo>
                  <a:lnTo>
                    <a:pt x="4016" y="5487"/>
                  </a:lnTo>
                  <a:lnTo>
                    <a:pt x="4175" y="5448"/>
                  </a:lnTo>
                  <a:lnTo>
                    <a:pt x="4294" y="5408"/>
                  </a:lnTo>
                  <a:lnTo>
                    <a:pt x="4453" y="5328"/>
                  </a:lnTo>
                  <a:lnTo>
                    <a:pt x="4573" y="5249"/>
                  </a:lnTo>
                  <a:lnTo>
                    <a:pt x="4652" y="5129"/>
                  </a:lnTo>
                  <a:lnTo>
                    <a:pt x="4732" y="5010"/>
                  </a:lnTo>
                  <a:lnTo>
                    <a:pt x="4771" y="4851"/>
                  </a:lnTo>
                  <a:lnTo>
                    <a:pt x="4771" y="4692"/>
                  </a:lnTo>
                  <a:lnTo>
                    <a:pt x="4732" y="4175"/>
                  </a:lnTo>
                  <a:lnTo>
                    <a:pt x="4612" y="3698"/>
                  </a:lnTo>
                  <a:lnTo>
                    <a:pt x="4493" y="3261"/>
                  </a:lnTo>
                  <a:lnTo>
                    <a:pt x="4294" y="2863"/>
                  </a:lnTo>
                  <a:lnTo>
                    <a:pt x="4095" y="2466"/>
                  </a:lnTo>
                  <a:lnTo>
                    <a:pt x="3897" y="2108"/>
                  </a:lnTo>
                  <a:lnTo>
                    <a:pt x="3658" y="1790"/>
                  </a:lnTo>
                  <a:lnTo>
                    <a:pt x="3380" y="1511"/>
                  </a:lnTo>
                  <a:lnTo>
                    <a:pt x="2863" y="995"/>
                  </a:lnTo>
                  <a:lnTo>
                    <a:pt x="2346" y="597"/>
                  </a:lnTo>
                  <a:lnTo>
                    <a:pt x="1869" y="279"/>
                  </a:lnTo>
                  <a:lnTo>
                    <a:pt x="1471" y="80"/>
                  </a:lnTo>
                  <a:lnTo>
                    <a:pt x="1312" y="40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656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338;p44"/>
            <p:cNvSpPr/>
            <p:nvPr/>
          </p:nvSpPr>
          <p:spPr>
            <a:xfrm>
              <a:off x="588000" y="3805250"/>
              <a:ext cx="11950" cy="11950"/>
            </a:xfrm>
            <a:custGeom>
              <a:avLst/>
              <a:gdLst/>
              <a:ahLst/>
              <a:cxnLst/>
              <a:rect l="l" t="t" r="r" b="b"/>
              <a:pathLst>
                <a:path w="478" h="478" fill="none" extrusionOk="0">
                  <a:moveTo>
                    <a:pt x="239" y="477"/>
                  </a:moveTo>
                  <a:lnTo>
                    <a:pt x="239" y="477"/>
                  </a:lnTo>
                  <a:lnTo>
                    <a:pt x="159" y="477"/>
                  </a:lnTo>
                  <a:lnTo>
                    <a:pt x="40" y="398"/>
                  </a:lnTo>
                  <a:lnTo>
                    <a:pt x="40" y="398"/>
                  </a:lnTo>
                  <a:lnTo>
                    <a:pt x="0" y="318"/>
                  </a:lnTo>
                  <a:lnTo>
                    <a:pt x="0" y="239"/>
                  </a:lnTo>
                  <a:lnTo>
                    <a:pt x="40" y="120"/>
                  </a:lnTo>
                  <a:lnTo>
                    <a:pt x="120" y="80"/>
                  </a:lnTo>
                  <a:lnTo>
                    <a:pt x="120" y="80"/>
                  </a:lnTo>
                  <a:lnTo>
                    <a:pt x="159" y="40"/>
                  </a:lnTo>
                  <a:lnTo>
                    <a:pt x="239" y="0"/>
                  </a:lnTo>
                  <a:lnTo>
                    <a:pt x="239" y="0"/>
                  </a:lnTo>
                  <a:lnTo>
                    <a:pt x="358" y="40"/>
                  </a:lnTo>
                  <a:lnTo>
                    <a:pt x="438" y="120"/>
                  </a:lnTo>
                  <a:lnTo>
                    <a:pt x="438" y="120"/>
                  </a:lnTo>
                  <a:lnTo>
                    <a:pt x="477" y="199"/>
                  </a:lnTo>
                  <a:lnTo>
                    <a:pt x="477" y="279"/>
                  </a:lnTo>
                  <a:lnTo>
                    <a:pt x="438" y="358"/>
                  </a:lnTo>
                  <a:lnTo>
                    <a:pt x="398" y="438"/>
                  </a:lnTo>
                  <a:lnTo>
                    <a:pt x="398" y="438"/>
                  </a:lnTo>
                  <a:lnTo>
                    <a:pt x="318" y="477"/>
                  </a:lnTo>
                  <a:lnTo>
                    <a:pt x="239" y="47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339;p44"/>
            <p:cNvSpPr/>
            <p:nvPr/>
          </p:nvSpPr>
          <p:spPr>
            <a:xfrm>
              <a:off x="533325" y="3772450"/>
              <a:ext cx="36800" cy="25875"/>
            </a:xfrm>
            <a:custGeom>
              <a:avLst/>
              <a:gdLst/>
              <a:ahLst/>
              <a:cxnLst/>
              <a:rect l="l" t="t" r="r" b="b"/>
              <a:pathLst>
                <a:path w="1472" h="1035" fill="none" extrusionOk="0">
                  <a:moveTo>
                    <a:pt x="1034" y="1034"/>
                  </a:moveTo>
                  <a:lnTo>
                    <a:pt x="1034" y="1034"/>
                  </a:lnTo>
                  <a:lnTo>
                    <a:pt x="915" y="994"/>
                  </a:lnTo>
                  <a:lnTo>
                    <a:pt x="637" y="835"/>
                  </a:lnTo>
                  <a:lnTo>
                    <a:pt x="438" y="716"/>
                  </a:lnTo>
                  <a:lnTo>
                    <a:pt x="279" y="557"/>
                  </a:lnTo>
                  <a:lnTo>
                    <a:pt x="120" y="358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20" y="80"/>
                  </a:lnTo>
                  <a:lnTo>
                    <a:pt x="279" y="40"/>
                  </a:lnTo>
                  <a:lnTo>
                    <a:pt x="517" y="0"/>
                  </a:lnTo>
                  <a:lnTo>
                    <a:pt x="517" y="0"/>
                  </a:lnTo>
                  <a:lnTo>
                    <a:pt x="915" y="40"/>
                  </a:lnTo>
                  <a:lnTo>
                    <a:pt x="1193" y="120"/>
                  </a:lnTo>
                  <a:lnTo>
                    <a:pt x="1472" y="199"/>
                  </a:lnTo>
                  <a:lnTo>
                    <a:pt x="1472" y="199"/>
                  </a:lnTo>
                  <a:lnTo>
                    <a:pt x="1432" y="279"/>
                  </a:lnTo>
                  <a:lnTo>
                    <a:pt x="1392" y="517"/>
                  </a:lnTo>
                  <a:lnTo>
                    <a:pt x="1233" y="795"/>
                  </a:lnTo>
                  <a:lnTo>
                    <a:pt x="1154" y="915"/>
                  </a:lnTo>
                  <a:lnTo>
                    <a:pt x="1034" y="10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44"/>
            <p:cNvSpPr/>
            <p:nvPr/>
          </p:nvSpPr>
          <p:spPr>
            <a:xfrm>
              <a:off x="501525" y="3721750"/>
              <a:ext cx="119300" cy="137200"/>
            </a:xfrm>
            <a:custGeom>
              <a:avLst/>
              <a:gdLst/>
              <a:ahLst/>
              <a:cxnLst/>
              <a:rect l="l" t="t" r="r" b="b"/>
              <a:pathLst>
                <a:path w="4772" h="5488" fill="none" extrusionOk="0">
                  <a:moveTo>
                    <a:pt x="1193" y="1"/>
                  </a:moveTo>
                  <a:lnTo>
                    <a:pt x="1193" y="1"/>
                  </a:lnTo>
                  <a:lnTo>
                    <a:pt x="954" y="40"/>
                  </a:lnTo>
                  <a:lnTo>
                    <a:pt x="716" y="160"/>
                  </a:lnTo>
                  <a:lnTo>
                    <a:pt x="279" y="478"/>
                  </a:lnTo>
                  <a:lnTo>
                    <a:pt x="279" y="478"/>
                  </a:lnTo>
                  <a:lnTo>
                    <a:pt x="199" y="597"/>
                  </a:lnTo>
                  <a:lnTo>
                    <a:pt x="80" y="716"/>
                  </a:lnTo>
                  <a:lnTo>
                    <a:pt x="40" y="836"/>
                  </a:lnTo>
                  <a:lnTo>
                    <a:pt x="0" y="955"/>
                  </a:lnTo>
                  <a:lnTo>
                    <a:pt x="0" y="955"/>
                  </a:lnTo>
                  <a:lnTo>
                    <a:pt x="0" y="1114"/>
                  </a:lnTo>
                  <a:lnTo>
                    <a:pt x="0" y="1233"/>
                  </a:lnTo>
                  <a:lnTo>
                    <a:pt x="0" y="1233"/>
                  </a:lnTo>
                  <a:lnTo>
                    <a:pt x="159" y="1710"/>
                  </a:lnTo>
                  <a:lnTo>
                    <a:pt x="398" y="2267"/>
                  </a:lnTo>
                  <a:lnTo>
                    <a:pt x="716" y="2903"/>
                  </a:lnTo>
                  <a:lnTo>
                    <a:pt x="1153" y="3539"/>
                  </a:lnTo>
                  <a:lnTo>
                    <a:pt x="1392" y="3857"/>
                  </a:lnTo>
                  <a:lnTo>
                    <a:pt x="1630" y="4136"/>
                  </a:lnTo>
                  <a:lnTo>
                    <a:pt x="1948" y="4454"/>
                  </a:lnTo>
                  <a:lnTo>
                    <a:pt x="2266" y="4692"/>
                  </a:lnTo>
                  <a:lnTo>
                    <a:pt x="2624" y="4931"/>
                  </a:lnTo>
                  <a:lnTo>
                    <a:pt x="2982" y="5169"/>
                  </a:lnTo>
                  <a:lnTo>
                    <a:pt x="3420" y="5328"/>
                  </a:lnTo>
                  <a:lnTo>
                    <a:pt x="3857" y="5448"/>
                  </a:lnTo>
                  <a:lnTo>
                    <a:pt x="3857" y="5448"/>
                  </a:lnTo>
                  <a:lnTo>
                    <a:pt x="4016" y="5487"/>
                  </a:lnTo>
                  <a:lnTo>
                    <a:pt x="4016" y="5487"/>
                  </a:lnTo>
                  <a:lnTo>
                    <a:pt x="4175" y="5448"/>
                  </a:lnTo>
                  <a:lnTo>
                    <a:pt x="4294" y="5408"/>
                  </a:lnTo>
                  <a:lnTo>
                    <a:pt x="4453" y="5328"/>
                  </a:lnTo>
                  <a:lnTo>
                    <a:pt x="4573" y="5249"/>
                  </a:lnTo>
                  <a:lnTo>
                    <a:pt x="4652" y="5129"/>
                  </a:lnTo>
                  <a:lnTo>
                    <a:pt x="4732" y="5010"/>
                  </a:lnTo>
                  <a:lnTo>
                    <a:pt x="4771" y="4851"/>
                  </a:lnTo>
                  <a:lnTo>
                    <a:pt x="4771" y="4692"/>
                  </a:lnTo>
                  <a:lnTo>
                    <a:pt x="4771" y="4692"/>
                  </a:lnTo>
                  <a:lnTo>
                    <a:pt x="4732" y="4175"/>
                  </a:lnTo>
                  <a:lnTo>
                    <a:pt x="4612" y="3698"/>
                  </a:lnTo>
                  <a:lnTo>
                    <a:pt x="4493" y="3261"/>
                  </a:lnTo>
                  <a:lnTo>
                    <a:pt x="4294" y="2863"/>
                  </a:lnTo>
                  <a:lnTo>
                    <a:pt x="4095" y="2466"/>
                  </a:lnTo>
                  <a:lnTo>
                    <a:pt x="3897" y="2108"/>
                  </a:lnTo>
                  <a:lnTo>
                    <a:pt x="3658" y="1790"/>
                  </a:lnTo>
                  <a:lnTo>
                    <a:pt x="3380" y="1511"/>
                  </a:lnTo>
                  <a:lnTo>
                    <a:pt x="2863" y="995"/>
                  </a:lnTo>
                  <a:lnTo>
                    <a:pt x="2346" y="597"/>
                  </a:lnTo>
                  <a:lnTo>
                    <a:pt x="1869" y="279"/>
                  </a:lnTo>
                  <a:lnTo>
                    <a:pt x="1471" y="80"/>
                  </a:lnTo>
                  <a:lnTo>
                    <a:pt x="1471" y="80"/>
                  </a:lnTo>
                  <a:lnTo>
                    <a:pt x="1312" y="40"/>
                  </a:lnTo>
                  <a:lnTo>
                    <a:pt x="1312" y="40"/>
                  </a:lnTo>
                  <a:lnTo>
                    <a:pt x="119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44"/>
            <p:cNvSpPr/>
            <p:nvPr/>
          </p:nvSpPr>
          <p:spPr>
            <a:xfrm>
              <a:off x="588000" y="3805250"/>
              <a:ext cx="11950" cy="11950"/>
            </a:xfrm>
            <a:custGeom>
              <a:avLst/>
              <a:gdLst/>
              <a:ahLst/>
              <a:cxnLst/>
              <a:rect l="l" t="t" r="r" b="b"/>
              <a:pathLst>
                <a:path w="478" h="478" extrusionOk="0">
                  <a:moveTo>
                    <a:pt x="239" y="0"/>
                  </a:moveTo>
                  <a:lnTo>
                    <a:pt x="159" y="40"/>
                  </a:lnTo>
                  <a:lnTo>
                    <a:pt x="120" y="80"/>
                  </a:lnTo>
                  <a:lnTo>
                    <a:pt x="40" y="120"/>
                  </a:lnTo>
                  <a:lnTo>
                    <a:pt x="0" y="239"/>
                  </a:lnTo>
                  <a:lnTo>
                    <a:pt x="0" y="318"/>
                  </a:lnTo>
                  <a:lnTo>
                    <a:pt x="40" y="398"/>
                  </a:lnTo>
                  <a:lnTo>
                    <a:pt x="159" y="477"/>
                  </a:lnTo>
                  <a:lnTo>
                    <a:pt x="318" y="477"/>
                  </a:lnTo>
                  <a:lnTo>
                    <a:pt x="398" y="438"/>
                  </a:lnTo>
                  <a:lnTo>
                    <a:pt x="438" y="358"/>
                  </a:lnTo>
                  <a:lnTo>
                    <a:pt x="477" y="279"/>
                  </a:lnTo>
                  <a:lnTo>
                    <a:pt x="477" y="199"/>
                  </a:lnTo>
                  <a:lnTo>
                    <a:pt x="438" y="120"/>
                  </a:lnTo>
                  <a:lnTo>
                    <a:pt x="358" y="40"/>
                  </a:lnTo>
                  <a:lnTo>
                    <a:pt x="239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44"/>
            <p:cNvSpPr/>
            <p:nvPr/>
          </p:nvSpPr>
          <p:spPr>
            <a:xfrm>
              <a:off x="588000" y="3805250"/>
              <a:ext cx="11950" cy="11950"/>
            </a:xfrm>
            <a:custGeom>
              <a:avLst/>
              <a:gdLst/>
              <a:ahLst/>
              <a:cxnLst/>
              <a:rect l="l" t="t" r="r" b="b"/>
              <a:pathLst>
                <a:path w="478" h="478" fill="none" extrusionOk="0">
                  <a:moveTo>
                    <a:pt x="239" y="0"/>
                  </a:moveTo>
                  <a:lnTo>
                    <a:pt x="239" y="0"/>
                  </a:lnTo>
                  <a:lnTo>
                    <a:pt x="159" y="40"/>
                  </a:lnTo>
                  <a:lnTo>
                    <a:pt x="120" y="80"/>
                  </a:lnTo>
                  <a:lnTo>
                    <a:pt x="120" y="80"/>
                  </a:lnTo>
                  <a:lnTo>
                    <a:pt x="40" y="120"/>
                  </a:lnTo>
                  <a:lnTo>
                    <a:pt x="0" y="239"/>
                  </a:lnTo>
                  <a:lnTo>
                    <a:pt x="0" y="318"/>
                  </a:lnTo>
                  <a:lnTo>
                    <a:pt x="40" y="398"/>
                  </a:lnTo>
                  <a:lnTo>
                    <a:pt x="40" y="398"/>
                  </a:lnTo>
                  <a:lnTo>
                    <a:pt x="159" y="477"/>
                  </a:lnTo>
                  <a:lnTo>
                    <a:pt x="239" y="477"/>
                  </a:lnTo>
                  <a:lnTo>
                    <a:pt x="239" y="477"/>
                  </a:lnTo>
                  <a:lnTo>
                    <a:pt x="318" y="477"/>
                  </a:lnTo>
                  <a:lnTo>
                    <a:pt x="398" y="438"/>
                  </a:lnTo>
                  <a:lnTo>
                    <a:pt x="398" y="438"/>
                  </a:lnTo>
                  <a:lnTo>
                    <a:pt x="438" y="358"/>
                  </a:lnTo>
                  <a:lnTo>
                    <a:pt x="477" y="279"/>
                  </a:lnTo>
                  <a:lnTo>
                    <a:pt x="477" y="199"/>
                  </a:lnTo>
                  <a:lnTo>
                    <a:pt x="438" y="120"/>
                  </a:lnTo>
                  <a:lnTo>
                    <a:pt x="438" y="120"/>
                  </a:lnTo>
                  <a:lnTo>
                    <a:pt x="358" y="40"/>
                  </a:lnTo>
                  <a:lnTo>
                    <a:pt x="2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44"/>
            <p:cNvSpPr/>
            <p:nvPr/>
          </p:nvSpPr>
          <p:spPr>
            <a:xfrm>
              <a:off x="533325" y="3772450"/>
              <a:ext cx="36800" cy="25875"/>
            </a:xfrm>
            <a:custGeom>
              <a:avLst/>
              <a:gdLst/>
              <a:ahLst/>
              <a:cxnLst/>
              <a:rect l="l" t="t" r="r" b="b"/>
              <a:pathLst>
                <a:path w="1472" h="1035" extrusionOk="0">
                  <a:moveTo>
                    <a:pt x="517" y="0"/>
                  </a:moveTo>
                  <a:lnTo>
                    <a:pt x="279" y="40"/>
                  </a:lnTo>
                  <a:lnTo>
                    <a:pt x="120" y="80"/>
                  </a:lnTo>
                  <a:lnTo>
                    <a:pt x="1" y="120"/>
                  </a:lnTo>
                  <a:lnTo>
                    <a:pt x="120" y="358"/>
                  </a:lnTo>
                  <a:lnTo>
                    <a:pt x="279" y="557"/>
                  </a:lnTo>
                  <a:lnTo>
                    <a:pt x="438" y="716"/>
                  </a:lnTo>
                  <a:lnTo>
                    <a:pt x="637" y="835"/>
                  </a:lnTo>
                  <a:lnTo>
                    <a:pt x="915" y="994"/>
                  </a:lnTo>
                  <a:lnTo>
                    <a:pt x="1034" y="1034"/>
                  </a:lnTo>
                  <a:lnTo>
                    <a:pt x="1154" y="915"/>
                  </a:lnTo>
                  <a:lnTo>
                    <a:pt x="1233" y="795"/>
                  </a:lnTo>
                  <a:lnTo>
                    <a:pt x="1392" y="517"/>
                  </a:lnTo>
                  <a:lnTo>
                    <a:pt x="1432" y="279"/>
                  </a:lnTo>
                  <a:lnTo>
                    <a:pt x="1472" y="199"/>
                  </a:lnTo>
                  <a:lnTo>
                    <a:pt x="1193" y="120"/>
                  </a:lnTo>
                  <a:lnTo>
                    <a:pt x="915" y="40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5E7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44"/>
            <p:cNvSpPr/>
            <p:nvPr/>
          </p:nvSpPr>
          <p:spPr>
            <a:xfrm>
              <a:off x="533325" y="3772450"/>
              <a:ext cx="36800" cy="25875"/>
            </a:xfrm>
            <a:custGeom>
              <a:avLst/>
              <a:gdLst/>
              <a:ahLst/>
              <a:cxnLst/>
              <a:rect l="l" t="t" r="r" b="b"/>
              <a:pathLst>
                <a:path w="1472" h="1035" fill="none" extrusionOk="0">
                  <a:moveTo>
                    <a:pt x="517" y="0"/>
                  </a:moveTo>
                  <a:lnTo>
                    <a:pt x="517" y="0"/>
                  </a:lnTo>
                  <a:lnTo>
                    <a:pt x="279" y="40"/>
                  </a:lnTo>
                  <a:lnTo>
                    <a:pt x="120" y="80"/>
                  </a:lnTo>
                  <a:lnTo>
                    <a:pt x="1" y="120"/>
                  </a:lnTo>
                  <a:lnTo>
                    <a:pt x="1" y="120"/>
                  </a:lnTo>
                  <a:lnTo>
                    <a:pt x="120" y="358"/>
                  </a:lnTo>
                  <a:lnTo>
                    <a:pt x="279" y="557"/>
                  </a:lnTo>
                  <a:lnTo>
                    <a:pt x="438" y="716"/>
                  </a:lnTo>
                  <a:lnTo>
                    <a:pt x="637" y="835"/>
                  </a:lnTo>
                  <a:lnTo>
                    <a:pt x="915" y="994"/>
                  </a:lnTo>
                  <a:lnTo>
                    <a:pt x="1034" y="1034"/>
                  </a:lnTo>
                  <a:lnTo>
                    <a:pt x="1034" y="1034"/>
                  </a:lnTo>
                  <a:lnTo>
                    <a:pt x="1154" y="915"/>
                  </a:lnTo>
                  <a:lnTo>
                    <a:pt x="1233" y="795"/>
                  </a:lnTo>
                  <a:lnTo>
                    <a:pt x="1392" y="517"/>
                  </a:lnTo>
                  <a:lnTo>
                    <a:pt x="1432" y="279"/>
                  </a:lnTo>
                  <a:lnTo>
                    <a:pt x="1472" y="199"/>
                  </a:lnTo>
                  <a:lnTo>
                    <a:pt x="1472" y="199"/>
                  </a:lnTo>
                  <a:lnTo>
                    <a:pt x="1193" y="120"/>
                  </a:lnTo>
                  <a:lnTo>
                    <a:pt x="915" y="40"/>
                  </a:lnTo>
                  <a:lnTo>
                    <a:pt x="51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44"/>
            <p:cNvSpPr/>
            <p:nvPr/>
          </p:nvSpPr>
          <p:spPr>
            <a:xfrm>
              <a:off x="707275" y="3696900"/>
              <a:ext cx="153100" cy="153100"/>
            </a:xfrm>
            <a:custGeom>
              <a:avLst/>
              <a:gdLst/>
              <a:ahLst/>
              <a:cxnLst/>
              <a:rect l="l" t="t" r="r" b="b"/>
              <a:pathLst>
                <a:path w="6124" h="6124" extrusionOk="0">
                  <a:moveTo>
                    <a:pt x="3897" y="1"/>
                  </a:moveTo>
                  <a:lnTo>
                    <a:pt x="3778" y="279"/>
                  </a:lnTo>
                  <a:lnTo>
                    <a:pt x="3658" y="637"/>
                  </a:lnTo>
                  <a:lnTo>
                    <a:pt x="3579" y="1114"/>
                  </a:lnTo>
                  <a:lnTo>
                    <a:pt x="3539" y="1710"/>
                  </a:lnTo>
                  <a:lnTo>
                    <a:pt x="3579" y="2068"/>
                  </a:lnTo>
                  <a:lnTo>
                    <a:pt x="3618" y="2426"/>
                  </a:lnTo>
                  <a:lnTo>
                    <a:pt x="3698" y="2823"/>
                  </a:lnTo>
                  <a:lnTo>
                    <a:pt x="3857" y="3261"/>
                  </a:lnTo>
                  <a:lnTo>
                    <a:pt x="4016" y="3738"/>
                  </a:lnTo>
                  <a:lnTo>
                    <a:pt x="4215" y="4215"/>
                  </a:lnTo>
                  <a:lnTo>
                    <a:pt x="3579" y="3976"/>
                  </a:lnTo>
                  <a:lnTo>
                    <a:pt x="2982" y="3857"/>
                  </a:lnTo>
                  <a:lnTo>
                    <a:pt x="2426" y="3778"/>
                  </a:lnTo>
                  <a:lnTo>
                    <a:pt x="1909" y="3738"/>
                  </a:lnTo>
                  <a:lnTo>
                    <a:pt x="1471" y="3778"/>
                  </a:lnTo>
                  <a:lnTo>
                    <a:pt x="1074" y="3817"/>
                  </a:lnTo>
                  <a:lnTo>
                    <a:pt x="756" y="3897"/>
                  </a:lnTo>
                  <a:lnTo>
                    <a:pt x="477" y="3976"/>
                  </a:lnTo>
                  <a:lnTo>
                    <a:pt x="120" y="4175"/>
                  </a:lnTo>
                  <a:lnTo>
                    <a:pt x="0" y="4255"/>
                  </a:lnTo>
                  <a:lnTo>
                    <a:pt x="438" y="4772"/>
                  </a:lnTo>
                  <a:lnTo>
                    <a:pt x="955" y="5209"/>
                  </a:lnTo>
                  <a:lnTo>
                    <a:pt x="1432" y="5527"/>
                  </a:lnTo>
                  <a:lnTo>
                    <a:pt x="1909" y="5766"/>
                  </a:lnTo>
                  <a:lnTo>
                    <a:pt x="2386" y="5964"/>
                  </a:lnTo>
                  <a:lnTo>
                    <a:pt x="2863" y="6044"/>
                  </a:lnTo>
                  <a:lnTo>
                    <a:pt x="3300" y="6123"/>
                  </a:lnTo>
                  <a:lnTo>
                    <a:pt x="4135" y="6123"/>
                  </a:lnTo>
                  <a:lnTo>
                    <a:pt x="4135" y="5885"/>
                  </a:lnTo>
                  <a:lnTo>
                    <a:pt x="4215" y="5646"/>
                  </a:lnTo>
                  <a:lnTo>
                    <a:pt x="4334" y="5408"/>
                  </a:lnTo>
                  <a:lnTo>
                    <a:pt x="4493" y="5169"/>
                  </a:lnTo>
                  <a:lnTo>
                    <a:pt x="5129" y="4454"/>
                  </a:lnTo>
                  <a:lnTo>
                    <a:pt x="5368" y="4295"/>
                  </a:lnTo>
                  <a:lnTo>
                    <a:pt x="5606" y="4136"/>
                  </a:lnTo>
                  <a:lnTo>
                    <a:pt x="5845" y="4056"/>
                  </a:lnTo>
                  <a:lnTo>
                    <a:pt x="6123" y="4016"/>
                  </a:lnTo>
                  <a:lnTo>
                    <a:pt x="6123" y="3619"/>
                  </a:lnTo>
                  <a:lnTo>
                    <a:pt x="6044" y="3181"/>
                  </a:lnTo>
                  <a:lnTo>
                    <a:pt x="5964" y="2664"/>
                  </a:lnTo>
                  <a:lnTo>
                    <a:pt x="5765" y="2108"/>
                  </a:lnTo>
                  <a:lnTo>
                    <a:pt x="5487" y="1591"/>
                  </a:lnTo>
                  <a:lnTo>
                    <a:pt x="5288" y="1313"/>
                  </a:lnTo>
                  <a:lnTo>
                    <a:pt x="5090" y="1034"/>
                  </a:lnTo>
                  <a:lnTo>
                    <a:pt x="4851" y="756"/>
                  </a:lnTo>
                  <a:lnTo>
                    <a:pt x="4573" y="478"/>
                  </a:lnTo>
                  <a:lnTo>
                    <a:pt x="4255" y="239"/>
                  </a:lnTo>
                  <a:lnTo>
                    <a:pt x="3897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44"/>
            <p:cNvSpPr/>
            <p:nvPr/>
          </p:nvSpPr>
          <p:spPr>
            <a:xfrm>
              <a:off x="707275" y="3696900"/>
              <a:ext cx="153100" cy="153100"/>
            </a:xfrm>
            <a:custGeom>
              <a:avLst/>
              <a:gdLst/>
              <a:ahLst/>
              <a:cxnLst/>
              <a:rect l="l" t="t" r="r" b="b"/>
              <a:pathLst>
                <a:path w="6124" h="6124" fill="none" extrusionOk="0">
                  <a:moveTo>
                    <a:pt x="3897" y="1"/>
                  </a:moveTo>
                  <a:lnTo>
                    <a:pt x="3897" y="1"/>
                  </a:lnTo>
                  <a:lnTo>
                    <a:pt x="3778" y="279"/>
                  </a:lnTo>
                  <a:lnTo>
                    <a:pt x="3658" y="637"/>
                  </a:lnTo>
                  <a:lnTo>
                    <a:pt x="3579" y="1114"/>
                  </a:lnTo>
                  <a:lnTo>
                    <a:pt x="3539" y="1710"/>
                  </a:lnTo>
                  <a:lnTo>
                    <a:pt x="3579" y="2068"/>
                  </a:lnTo>
                  <a:lnTo>
                    <a:pt x="3618" y="2426"/>
                  </a:lnTo>
                  <a:lnTo>
                    <a:pt x="3698" y="2823"/>
                  </a:lnTo>
                  <a:lnTo>
                    <a:pt x="3857" y="3261"/>
                  </a:lnTo>
                  <a:lnTo>
                    <a:pt x="4016" y="3738"/>
                  </a:lnTo>
                  <a:lnTo>
                    <a:pt x="4215" y="4215"/>
                  </a:lnTo>
                  <a:lnTo>
                    <a:pt x="4215" y="4215"/>
                  </a:lnTo>
                  <a:lnTo>
                    <a:pt x="3579" y="3976"/>
                  </a:lnTo>
                  <a:lnTo>
                    <a:pt x="2982" y="3857"/>
                  </a:lnTo>
                  <a:lnTo>
                    <a:pt x="2426" y="3778"/>
                  </a:lnTo>
                  <a:lnTo>
                    <a:pt x="1909" y="3738"/>
                  </a:lnTo>
                  <a:lnTo>
                    <a:pt x="1909" y="3738"/>
                  </a:lnTo>
                  <a:lnTo>
                    <a:pt x="1471" y="3778"/>
                  </a:lnTo>
                  <a:lnTo>
                    <a:pt x="1074" y="3817"/>
                  </a:lnTo>
                  <a:lnTo>
                    <a:pt x="756" y="3897"/>
                  </a:lnTo>
                  <a:lnTo>
                    <a:pt x="477" y="3976"/>
                  </a:lnTo>
                  <a:lnTo>
                    <a:pt x="120" y="4175"/>
                  </a:lnTo>
                  <a:lnTo>
                    <a:pt x="0" y="4255"/>
                  </a:lnTo>
                  <a:lnTo>
                    <a:pt x="0" y="4255"/>
                  </a:lnTo>
                  <a:lnTo>
                    <a:pt x="438" y="4772"/>
                  </a:lnTo>
                  <a:lnTo>
                    <a:pt x="955" y="5209"/>
                  </a:lnTo>
                  <a:lnTo>
                    <a:pt x="1432" y="5527"/>
                  </a:lnTo>
                  <a:lnTo>
                    <a:pt x="1909" y="5766"/>
                  </a:lnTo>
                  <a:lnTo>
                    <a:pt x="2386" y="5964"/>
                  </a:lnTo>
                  <a:lnTo>
                    <a:pt x="2863" y="6044"/>
                  </a:lnTo>
                  <a:lnTo>
                    <a:pt x="3300" y="6123"/>
                  </a:lnTo>
                  <a:lnTo>
                    <a:pt x="3698" y="6123"/>
                  </a:lnTo>
                  <a:lnTo>
                    <a:pt x="3698" y="6123"/>
                  </a:lnTo>
                  <a:lnTo>
                    <a:pt x="4135" y="6123"/>
                  </a:lnTo>
                  <a:lnTo>
                    <a:pt x="4135" y="6123"/>
                  </a:lnTo>
                  <a:lnTo>
                    <a:pt x="4135" y="5885"/>
                  </a:lnTo>
                  <a:lnTo>
                    <a:pt x="4215" y="5646"/>
                  </a:lnTo>
                  <a:lnTo>
                    <a:pt x="4334" y="5408"/>
                  </a:lnTo>
                  <a:lnTo>
                    <a:pt x="4493" y="5169"/>
                  </a:lnTo>
                  <a:lnTo>
                    <a:pt x="5129" y="4454"/>
                  </a:lnTo>
                  <a:lnTo>
                    <a:pt x="5129" y="4454"/>
                  </a:lnTo>
                  <a:lnTo>
                    <a:pt x="5368" y="4295"/>
                  </a:lnTo>
                  <a:lnTo>
                    <a:pt x="5606" y="4136"/>
                  </a:lnTo>
                  <a:lnTo>
                    <a:pt x="5845" y="4056"/>
                  </a:lnTo>
                  <a:lnTo>
                    <a:pt x="6123" y="4016"/>
                  </a:lnTo>
                  <a:lnTo>
                    <a:pt x="6123" y="4016"/>
                  </a:lnTo>
                  <a:lnTo>
                    <a:pt x="6123" y="3619"/>
                  </a:lnTo>
                  <a:lnTo>
                    <a:pt x="6044" y="3181"/>
                  </a:lnTo>
                  <a:lnTo>
                    <a:pt x="5964" y="2664"/>
                  </a:lnTo>
                  <a:lnTo>
                    <a:pt x="5765" y="2108"/>
                  </a:lnTo>
                  <a:lnTo>
                    <a:pt x="5487" y="1591"/>
                  </a:lnTo>
                  <a:lnTo>
                    <a:pt x="5288" y="1313"/>
                  </a:lnTo>
                  <a:lnTo>
                    <a:pt x="5090" y="1034"/>
                  </a:lnTo>
                  <a:lnTo>
                    <a:pt x="4851" y="756"/>
                  </a:lnTo>
                  <a:lnTo>
                    <a:pt x="4573" y="478"/>
                  </a:lnTo>
                  <a:lnTo>
                    <a:pt x="4255" y="239"/>
                  </a:lnTo>
                  <a:lnTo>
                    <a:pt x="389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44"/>
            <p:cNvSpPr/>
            <p:nvPr/>
          </p:nvSpPr>
          <p:spPr>
            <a:xfrm>
              <a:off x="810650" y="3797300"/>
              <a:ext cx="241550" cy="215700"/>
            </a:xfrm>
            <a:custGeom>
              <a:avLst/>
              <a:gdLst/>
              <a:ahLst/>
              <a:cxnLst/>
              <a:rect l="l" t="t" r="r" b="b"/>
              <a:pathLst>
                <a:path w="9662" h="8628" extrusionOk="0">
                  <a:moveTo>
                    <a:pt x="4255" y="3300"/>
                  </a:moveTo>
                  <a:lnTo>
                    <a:pt x="4692" y="3340"/>
                  </a:lnTo>
                  <a:lnTo>
                    <a:pt x="5209" y="3380"/>
                  </a:lnTo>
                  <a:lnTo>
                    <a:pt x="5209" y="3539"/>
                  </a:lnTo>
                  <a:lnTo>
                    <a:pt x="5169" y="3936"/>
                  </a:lnTo>
                  <a:lnTo>
                    <a:pt x="5129" y="4175"/>
                  </a:lnTo>
                  <a:lnTo>
                    <a:pt x="5050" y="4453"/>
                  </a:lnTo>
                  <a:lnTo>
                    <a:pt x="4931" y="4732"/>
                  </a:lnTo>
                  <a:lnTo>
                    <a:pt x="4732" y="4970"/>
                  </a:lnTo>
                  <a:lnTo>
                    <a:pt x="4533" y="4930"/>
                  </a:lnTo>
                  <a:lnTo>
                    <a:pt x="4255" y="4891"/>
                  </a:lnTo>
                  <a:lnTo>
                    <a:pt x="3976" y="4771"/>
                  </a:lnTo>
                  <a:lnTo>
                    <a:pt x="3618" y="4612"/>
                  </a:lnTo>
                  <a:lnTo>
                    <a:pt x="3261" y="4374"/>
                  </a:lnTo>
                  <a:lnTo>
                    <a:pt x="2943" y="4095"/>
                  </a:lnTo>
                  <a:lnTo>
                    <a:pt x="2784" y="3897"/>
                  </a:lnTo>
                  <a:lnTo>
                    <a:pt x="2624" y="3698"/>
                  </a:lnTo>
                  <a:lnTo>
                    <a:pt x="2744" y="3658"/>
                  </a:lnTo>
                  <a:lnTo>
                    <a:pt x="3022" y="3499"/>
                  </a:lnTo>
                  <a:lnTo>
                    <a:pt x="3261" y="3420"/>
                  </a:lnTo>
                  <a:lnTo>
                    <a:pt x="3539" y="3380"/>
                  </a:lnTo>
                  <a:lnTo>
                    <a:pt x="3857" y="3340"/>
                  </a:lnTo>
                  <a:lnTo>
                    <a:pt x="4255" y="3300"/>
                  </a:lnTo>
                  <a:close/>
                  <a:moveTo>
                    <a:pt x="7356" y="5010"/>
                  </a:moveTo>
                  <a:lnTo>
                    <a:pt x="7515" y="5050"/>
                  </a:lnTo>
                  <a:lnTo>
                    <a:pt x="7674" y="5129"/>
                  </a:lnTo>
                  <a:lnTo>
                    <a:pt x="7753" y="5248"/>
                  </a:lnTo>
                  <a:lnTo>
                    <a:pt x="7793" y="5407"/>
                  </a:lnTo>
                  <a:lnTo>
                    <a:pt x="7753" y="5567"/>
                  </a:lnTo>
                  <a:lnTo>
                    <a:pt x="7674" y="5726"/>
                  </a:lnTo>
                  <a:lnTo>
                    <a:pt x="7555" y="5805"/>
                  </a:lnTo>
                  <a:lnTo>
                    <a:pt x="7356" y="5845"/>
                  </a:lnTo>
                  <a:lnTo>
                    <a:pt x="7237" y="5805"/>
                  </a:lnTo>
                  <a:lnTo>
                    <a:pt x="7078" y="5726"/>
                  </a:lnTo>
                  <a:lnTo>
                    <a:pt x="6998" y="5606"/>
                  </a:lnTo>
                  <a:lnTo>
                    <a:pt x="6958" y="5447"/>
                  </a:lnTo>
                  <a:lnTo>
                    <a:pt x="6998" y="5288"/>
                  </a:lnTo>
                  <a:lnTo>
                    <a:pt x="7078" y="5129"/>
                  </a:lnTo>
                  <a:lnTo>
                    <a:pt x="7197" y="5050"/>
                  </a:lnTo>
                  <a:lnTo>
                    <a:pt x="7356" y="5010"/>
                  </a:lnTo>
                  <a:close/>
                  <a:moveTo>
                    <a:pt x="1988" y="0"/>
                  </a:moveTo>
                  <a:lnTo>
                    <a:pt x="1710" y="40"/>
                  </a:lnTo>
                  <a:lnTo>
                    <a:pt x="1471" y="120"/>
                  </a:lnTo>
                  <a:lnTo>
                    <a:pt x="1233" y="279"/>
                  </a:lnTo>
                  <a:lnTo>
                    <a:pt x="994" y="438"/>
                  </a:lnTo>
                  <a:lnTo>
                    <a:pt x="358" y="1153"/>
                  </a:lnTo>
                  <a:lnTo>
                    <a:pt x="199" y="1392"/>
                  </a:lnTo>
                  <a:lnTo>
                    <a:pt x="80" y="1630"/>
                  </a:lnTo>
                  <a:lnTo>
                    <a:pt x="0" y="1869"/>
                  </a:lnTo>
                  <a:lnTo>
                    <a:pt x="0" y="2107"/>
                  </a:lnTo>
                  <a:lnTo>
                    <a:pt x="40" y="2346"/>
                  </a:lnTo>
                  <a:lnTo>
                    <a:pt x="120" y="2585"/>
                  </a:lnTo>
                  <a:lnTo>
                    <a:pt x="557" y="3340"/>
                  </a:lnTo>
                  <a:lnTo>
                    <a:pt x="1153" y="4254"/>
                  </a:lnTo>
                  <a:lnTo>
                    <a:pt x="1511" y="4732"/>
                  </a:lnTo>
                  <a:lnTo>
                    <a:pt x="1949" y="5209"/>
                  </a:lnTo>
                  <a:lnTo>
                    <a:pt x="2386" y="5726"/>
                  </a:lnTo>
                  <a:lnTo>
                    <a:pt x="2863" y="6203"/>
                  </a:lnTo>
                  <a:lnTo>
                    <a:pt x="3380" y="6640"/>
                  </a:lnTo>
                  <a:lnTo>
                    <a:pt x="3976" y="7077"/>
                  </a:lnTo>
                  <a:lnTo>
                    <a:pt x="4573" y="7515"/>
                  </a:lnTo>
                  <a:lnTo>
                    <a:pt x="5249" y="7833"/>
                  </a:lnTo>
                  <a:lnTo>
                    <a:pt x="5924" y="8151"/>
                  </a:lnTo>
                  <a:lnTo>
                    <a:pt x="6680" y="8389"/>
                  </a:lnTo>
                  <a:lnTo>
                    <a:pt x="7435" y="8548"/>
                  </a:lnTo>
                  <a:lnTo>
                    <a:pt x="8270" y="8628"/>
                  </a:lnTo>
                  <a:lnTo>
                    <a:pt x="8310" y="8628"/>
                  </a:lnTo>
                  <a:lnTo>
                    <a:pt x="8628" y="8588"/>
                  </a:lnTo>
                  <a:lnTo>
                    <a:pt x="8906" y="8469"/>
                  </a:lnTo>
                  <a:lnTo>
                    <a:pt x="9145" y="8310"/>
                  </a:lnTo>
                  <a:lnTo>
                    <a:pt x="9344" y="8111"/>
                  </a:lnTo>
                  <a:lnTo>
                    <a:pt x="9503" y="7833"/>
                  </a:lnTo>
                  <a:lnTo>
                    <a:pt x="9622" y="7554"/>
                  </a:lnTo>
                  <a:lnTo>
                    <a:pt x="9662" y="7276"/>
                  </a:lnTo>
                  <a:lnTo>
                    <a:pt x="9622" y="6998"/>
                  </a:lnTo>
                  <a:lnTo>
                    <a:pt x="9344" y="6123"/>
                  </a:lnTo>
                  <a:lnTo>
                    <a:pt x="8986" y="5328"/>
                  </a:lnTo>
                  <a:lnTo>
                    <a:pt x="8588" y="4573"/>
                  </a:lnTo>
                  <a:lnTo>
                    <a:pt x="8151" y="3936"/>
                  </a:lnTo>
                  <a:lnTo>
                    <a:pt x="7674" y="3340"/>
                  </a:lnTo>
                  <a:lnTo>
                    <a:pt x="7197" y="2783"/>
                  </a:lnTo>
                  <a:lnTo>
                    <a:pt x="6640" y="2306"/>
                  </a:lnTo>
                  <a:lnTo>
                    <a:pt x="6123" y="1869"/>
                  </a:lnTo>
                  <a:lnTo>
                    <a:pt x="5567" y="1511"/>
                  </a:lnTo>
                  <a:lnTo>
                    <a:pt x="5010" y="1153"/>
                  </a:lnTo>
                  <a:lnTo>
                    <a:pt x="4493" y="875"/>
                  </a:lnTo>
                  <a:lnTo>
                    <a:pt x="3976" y="636"/>
                  </a:lnTo>
                  <a:lnTo>
                    <a:pt x="3022" y="279"/>
                  </a:lnTo>
                  <a:lnTo>
                    <a:pt x="2267" y="40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44"/>
            <p:cNvSpPr/>
            <p:nvPr/>
          </p:nvSpPr>
          <p:spPr>
            <a:xfrm>
              <a:off x="984600" y="392252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398" y="836"/>
                  </a:moveTo>
                  <a:lnTo>
                    <a:pt x="398" y="836"/>
                  </a:lnTo>
                  <a:lnTo>
                    <a:pt x="279" y="796"/>
                  </a:lnTo>
                  <a:lnTo>
                    <a:pt x="120" y="717"/>
                  </a:lnTo>
                  <a:lnTo>
                    <a:pt x="120" y="717"/>
                  </a:lnTo>
                  <a:lnTo>
                    <a:pt x="40" y="597"/>
                  </a:lnTo>
                  <a:lnTo>
                    <a:pt x="0" y="438"/>
                  </a:lnTo>
                  <a:lnTo>
                    <a:pt x="40" y="279"/>
                  </a:lnTo>
                  <a:lnTo>
                    <a:pt x="120" y="120"/>
                  </a:lnTo>
                  <a:lnTo>
                    <a:pt x="120" y="120"/>
                  </a:lnTo>
                  <a:lnTo>
                    <a:pt x="239" y="41"/>
                  </a:lnTo>
                  <a:lnTo>
                    <a:pt x="398" y="1"/>
                  </a:lnTo>
                  <a:lnTo>
                    <a:pt x="398" y="1"/>
                  </a:lnTo>
                  <a:lnTo>
                    <a:pt x="557" y="41"/>
                  </a:lnTo>
                  <a:lnTo>
                    <a:pt x="716" y="120"/>
                  </a:lnTo>
                  <a:lnTo>
                    <a:pt x="716" y="120"/>
                  </a:lnTo>
                  <a:lnTo>
                    <a:pt x="795" y="239"/>
                  </a:lnTo>
                  <a:lnTo>
                    <a:pt x="835" y="398"/>
                  </a:lnTo>
                  <a:lnTo>
                    <a:pt x="795" y="558"/>
                  </a:lnTo>
                  <a:lnTo>
                    <a:pt x="716" y="717"/>
                  </a:lnTo>
                  <a:lnTo>
                    <a:pt x="716" y="717"/>
                  </a:lnTo>
                  <a:lnTo>
                    <a:pt x="597" y="796"/>
                  </a:lnTo>
                  <a:lnTo>
                    <a:pt x="398" y="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44"/>
            <p:cNvSpPr/>
            <p:nvPr/>
          </p:nvSpPr>
          <p:spPr>
            <a:xfrm>
              <a:off x="876250" y="3879800"/>
              <a:ext cx="64625" cy="41775"/>
            </a:xfrm>
            <a:custGeom>
              <a:avLst/>
              <a:gdLst/>
              <a:ahLst/>
              <a:cxnLst/>
              <a:rect l="l" t="t" r="r" b="b"/>
              <a:pathLst>
                <a:path w="2585" h="1671" fill="none" extrusionOk="0">
                  <a:moveTo>
                    <a:pt x="2108" y="1670"/>
                  </a:moveTo>
                  <a:lnTo>
                    <a:pt x="2108" y="1670"/>
                  </a:lnTo>
                  <a:lnTo>
                    <a:pt x="1909" y="1630"/>
                  </a:lnTo>
                  <a:lnTo>
                    <a:pt x="1631" y="1591"/>
                  </a:lnTo>
                  <a:lnTo>
                    <a:pt x="1352" y="1471"/>
                  </a:lnTo>
                  <a:lnTo>
                    <a:pt x="994" y="1312"/>
                  </a:lnTo>
                  <a:lnTo>
                    <a:pt x="637" y="1074"/>
                  </a:lnTo>
                  <a:lnTo>
                    <a:pt x="319" y="795"/>
                  </a:lnTo>
                  <a:lnTo>
                    <a:pt x="160" y="59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20" y="358"/>
                  </a:lnTo>
                  <a:lnTo>
                    <a:pt x="398" y="199"/>
                  </a:lnTo>
                  <a:lnTo>
                    <a:pt x="637" y="120"/>
                  </a:lnTo>
                  <a:lnTo>
                    <a:pt x="915" y="80"/>
                  </a:lnTo>
                  <a:lnTo>
                    <a:pt x="1233" y="40"/>
                  </a:lnTo>
                  <a:lnTo>
                    <a:pt x="1631" y="0"/>
                  </a:lnTo>
                  <a:lnTo>
                    <a:pt x="1631" y="0"/>
                  </a:lnTo>
                  <a:lnTo>
                    <a:pt x="2068" y="40"/>
                  </a:lnTo>
                  <a:lnTo>
                    <a:pt x="2585" y="80"/>
                  </a:lnTo>
                  <a:lnTo>
                    <a:pt x="2585" y="80"/>
                  </a:lnTo>
                  <a:lnTo>
                    <a:pt x="2585" y="239"/>
                  </a:lnTo>
                  <a:lnTo>
                    <a:pt x="2545" y="636"/>
                  </a:lnTo>
                  <a:lnTo>
                    <a:pt x="2505" y="875"/>
                  </a:lnTo>
                  <a:lnTo>
                    <a:pt x="2426" y="1153"/>
                  </a:lnTo>
                  <a:lnTo>
                    <a:pt x="2307" y="1432"/>
                  </a:lnTo>
                  <a:lnTo>
                    <a:pt x="2108" y="16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44"/>
            <p:cNvSpPr/>
            <p:nvPr/>
          </p:nvSpPr>
          <p:spPr>
            <a:xfrm>
              <a:off x="810650" y="3797300"/>
              <a:ext cx="241550" cy="215700"/>
            </a:xfrm>
            <a:custGeom>
              <a:avLst/>
              <a:gdLst/>
              <a:ahLst/>
              <a:cxnLst/>
              <a:rect l="l" t="t" r="r" b="b"/>
              <a:pathLst>
                <a:path w="9662" h="8628" fill="none" extrusionOk="0">
                  <a:moveTo>
                    <a:pt x="1988" y="0"/>
                  </a:moveTo>
                  <a:lnTo>
                    <a:pt x="1988" y="0"/>
                  </a:lnTo>
                  <a:lnTo>
                    <a:pt x="1988" y="0"/>
                  </a:lnTo>
                  <a:lnTo>
                    <a:pt x="1988" y="0"/>
                  </a:lnTo>
                  <a:lnTo>
                    <a:pt x="1710" y="40"/>
                  </a:lnTo>
                  <a:lnTo>
                    <a:pt x="1471" y="120"/>
                  </a:lnTo>
                  <a:lnTo>
                    <a:pt x="1233" y="279"/>
                  </a:lnTo>
                  <a:lnTo>
                    <a:pt x="994" y="438"/>
                  </a:lnTo>
                  <a:lnTo>
                    <a:pt x="358" y="1153"/>
                  </a:lnTo>
                  <a:lnTo>
                    <a:pt x="358" y="1153"/>
                  </a:lnTo>
                  <a:lnTo>
                    <a:pt x="199" y="1392"/>
                  </a:lnTo>
                  <a:lnTo>
                    <a:pt x="80" y="1630"/>
                  </a:lnTo>
                  <a:lnTo>
                    <a:pt x="0" y="1869"/>
                  </a:lnTo>
                  <a:lnTo>
                    <a:pt x="0" y="2107"/>
                  </a:lnTo>
                  <a:lnTo>
                    <a:pt x="0" y="2107"/>
                  </a:lnTo>
                  <a:lnTo>
                    <a:pt x="40" y="2346"/>
                  </a:lnTo>
                  <a:lnTo>
                    <a:pt x="120" y="2585"/>
                  </a:lnTo>
                  <a:lnTo>
                    <a:pt x="120" y="2585"/>
                  </a:lnTo>
                  <a:lnTo>
                    <a:pt x="557" y="3340"/>
                  </a:lnTo>
                  <a:lnTo>
                    <a:pt x="1153" y="4254"/>
                  </a:lnTo>
                  <a:lnTo>
                    <a:pt x="1511" y="4732"/>
                  </a:lnTo>
                  <a:lnTo>
                    <a:pt x="1949" y="5209"/>
                  </a:lnTo>
                  <a:lnTo>
                    <a:pt x="2386" y="5726"/>
                  </a:lnTo>
                  <a:lnTo>
                    <a:pt x="2863" y="6203"/>
                  </a:lnTo>
                  <a:lnTo>
                    <a:pt x="3380" y="6640"/>
                  </a:lnTo>
                  <a:lnTo>
                    <a:pt x="3976" y="7077"/>
                  </a:lnTo>
                  <a:lnTo>
                    <a:pt x="4573" y="7515"/>
                  </a:lnTo>
                  <a:lnTo>
                    <a:pt x="5249" y="7833"/>
                  </a:lnTo>
                  <a:lnTo>
                    <a:pt x="5924" y="8151"/>
                  </a:lnTo>
                  <a:lnTo>
                    <a:pt x="6680" y="8389"/>
                  </a:lnTo>
                  <a:lnTo>
                    <a:pt x="7435" y="8548"/>
                  </a:lnTo>
                  <a:lnTo>
                    <a:pt x="8270" y="8628"/>
                  </a:lnTo>
                  <a:lnTo>
                    <a:pt x="8270" y="8628"/>
                  </a:lnTo>
                  <a:lnTo>
                    <a:pt x="8310" y="8628"/>
                  </a:lnTo>
                  <a:lnTo>
                    <a:pt x="8310" y="8628"/>
                  </a:lnTo>
                  <a:lnTo>
                    <a:pt x="8628" y="8588"/>
                  </a:lnTo>
                  <a:lnTo>
                    <a:pt x="8906" y="8469"/>
                  </a:lnTo>
                  <a:lnTo>
                    <a:pt x="9145" y="8310"/>
                  </a:lnTo>
                  <a:lnTo>
                    <a:pt x="9344" y="8111"/>
                  </a:lnTo>
                  <a:lnTo>
                    <a:pt x="9503" y="7833"/>
                  </a:lnTo>
                  <a:lnTo>
                    <a:pt x="9622" y="7554"/>
                  </a:lnTo>
                  <a:lnTo>
                    <a:pt x="9662" y="7276"/>
                  </a:lnTo>
                  <a:lnTo>
                    <a:pt x="9622" y="6998"/>
                  </a:lnTo>
                  <a:lnTo>
                    <a:pt x="9622" y="6998"/>
                  </a:lnTo>
                  <a:lnTo>
                    <a:pt x="9344" y="6123"/>
                  </a:lnTo>
                  <a:lnTo>
                    <a:pt x="8986" y="5328"/>
                  </a:lnTo>
                  <a:lnTo>
                    <a:pt x="8588" y="4573"/>
                  </a:lnTo>
                  <a:lnTo>
                    <a:pt x="8151" y="3936"/>
                  </a:lnTo>
                  <a:lnTo>
                    <a:pt x="7674" y="3340"/>
                  </a:lnTo>
                  <a:lnTo>
                    <a:pt x="7197" y="2783"/>
                  </a:lnTo>
                  <a:lnTo>
                    <a:pt x="6640" y="2306"/>
                  </a:lnTo>
                  <a:lnTo>
                    <a:pt x="6123" y="1869"/>
                  </a:lnTo>
                  <a:lnTo>
                    <a:pt x="5567" y="1511"/>
                  </a:lnTo>
                  <a:lnTo>
                    <a:pt x="5010" y="1153"/>
                  </a:lnTo>
                  <a:lnTo>
                    <a:pt x="4493" y="875"/>
                  </a:lnTo>
                  <a:lnTo>
                    <a:pt x="3976" y="636"/>
                  </a:lnTo>
                  <a:lnTo>
                    <a:pt x="3022" y="279"/>
                  </a:lnTo>
                  <a:lnTo>
                    <a:pt x="2267" y="40"/>
                  </a:lnTo>
                  <a:lnTo>
                    <a:pt x="2267" y="40"/>
                  </a:lnTo>
                  <a:lnTo>
                    <a:pt x="19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44"/>
            <p:cNvSpPr/>
            <p:nvPr/>
          </p:nvSpPr>
          <p:spPr>
            <a:xfrm>
              <a:off x="984600" y="392252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extrusionOk="0">
                  <a:moveTo>
                    <a:pt x="398" y="1"/>
                  </a:moveTo>
                  <a:lnTo>
                    <a:pt x="239" y="41"/>
                  </a:lnTo>
                  <a:lnTo>
                    <a:pt x="120" y="120"/>
                  </a:lnTo>
                  <a:lnTo>
                    <a:pt x="40" y="279"/>
                  </a:lnTo>
                  <a:lnTo>
                    <a:pt x="0" y="438"/>
                  </a:lnTo>
                  <a:lnTo>
                    <a:pt x="40" y="597"/>
                  </a:lnTo>
                  <a:lnTo>
                    <a:pt x="120" y="717"/>
                  </a:lnTo>
                  <a:lnTo>
                    <a:pt x="279" y="796"/>
                  </a:lnTo>
                  <a:lnTo>
                    <a:pt x="398" y="836"/>
                  </a:lnTo>
                  <a:lnTo>
                    <a:pt x="597" y="796"/>
                  </a:lnTo>
                  <a:lnTo>
                    <a:pt x="716" y="717"/>
                  </a:lnTo>
                  <a:lnTo>
                    <a:pt x="795" y="558"/>
                  </a:lnTo>
                  <a:lnTo>
                    <a:pt x="835" y="398"/>
                  </a:lnTo>
                  <a:lnTo>
                    <a:pt x="795" y="239"/>
                  </a:lnTo>
                  <a:lnTo>
                    <a:pt x="716" y="120"/>
                  </a:lnTo>
                  <a:lnTo>
                    <a:pt x="557" y="41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44"/>
            <p:cNvSpPr/>
            <p:nvPr/>
          </p:nvSpPr>
          <p:spPr>
            <a:xfrm>
              <a:off x="984600" y="392252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398" y="1"/>
                  </a:moveTo>
                  <a:lnTo>
                    <a:pt x="398" y="1"/>
                  </a:lnTo>
                  <a:lnTo>
                    <a:pt x="239" y="41"/>
                  </a:lnTo>
                  <a:lnTo>
                    <a:pt x="120" y="120"/>
                  </a:lnTo>
                  <a:lnTo>
                    <a:pt x="120" y="120"/>
                  </a:lnTo>
                  <a:lnTo>
                    <a:pt x="40" y="279"/>
                  </a:lnTo>
                  <a:lnTo>
                    <a:pt x="0" y="438"/>
                  </a:lnTo>
                  <a:lnTo>
                    <a:pt x="40" y="597"/>
                  </a:lnTo>
                  <a:lnTo>
                    <a:pt x="120" y="717"/>
                  </a:lnTo>
                  <a:lnTo>
                    <a:pt x="120" y="717"/>
                  </a:lnTo>
                  <a:lnTo>
                    <a:pt x="279" y="796"/>
                  </a:lnTo>
                  <a:lnTo>
                    <a:pt x="398" y="836"/>
                  </a:lnTo>
                  <a:lnTo>
                    <a:pt x="398" y="836"/>
                  </a:lnTo>
                  <a:lnTo>
                    <a:pt x="597" y="796"/>
                  </a:lnTo>
                  <a:lnTo>
                    <a:pt x="716" y="717"/>
                  </a:lnTo>
                  <a:lnTo>
                    <a:pt x="716" y="717"/>
                  </a:lnTo>
                  <a:lnTo>
                    <a:pt x="795" y="558"/>
                  </a:lnTo>
                  <a:lnTo>
                    <a:pt x="835" y="398"/>
                  </a:lnTo>
                  <a:lnTo>
                    <a:pt x="795" y="239"/>
                  </a:lnTo>
                  <a:lnTo>
                    <a:pt x="716" y="120"/>
                  </a:lnTo>
                  <a:lnTo>
                    <a:pt x="716" y="120"/>
                  </a:lnTo>
                  <a:lnTo>
                    <a:pt x="557" y="41"/>
                  </a:lnTo>
                  <a:lnTo>
                    <a:pt x="3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44"/>
            <p:cNvSpPr/>
            <p:nvPr/>
          </p:nvSpPr>
          <p:spPr>
            <a:xfrm>
              <a:off x="876250" y="3879800"/>
              <a:ext cx="64625" cy="41775"/>
            </a:xfrm>
            <a:custGeom>
              <a:avLst/>
              <a:gdLst/>
              <a:ahLst/>
              <a:cxnLst/>
              <a:rect l="l" t="t" r="r" b="b"/>
              <a:pathLst>
                <a:path w="2585" h="1671" extrusionOk="0">
                  <a:moveTo>
                    <a:pt x="1631" y="0"/>
                  </a:moveTo>
                  <a:lnTo>
                    <a:pt x="1233" y="40"/>
                  </a:lnTo>
                  <a:lnTo>
                    <a:pt x="915" y="80"/>
                  </a:lnTo>
                  <a:lnTo>
                    <a:pt x="637" y="120"/>
                  </a:lnTo>
                  <a:lnTo>
                    <a:pt x="398" y="199"/>
                  </a:lnTo>
                  <a:lnTo>
                    <a:pt x="120" y="358"/>
                  </a:lnTo>
                  <a:lnTo>
                    <a:pt x="0" y="398"/>
                  </a:lnTo>
                  <a:lnTo>
                    <a:pt x="160" y="597"/>
                  </a:lnTo>
                  <a:lnTo>
                    <a:pt x="319" y="795"/>
                  </a:lnTo>
                  <a:lnTo>
                    <a:pt x="637" y="1074"/>
                  </a:lnTo>
                  <a:lnTo>
                    <a:pt x="994" y="1312"/>
                  </a:lnTo>
                  <a:lnTo>
                    <a:pt x="1352" y="1471"/>
                  </a:lnTo>
                  <a:lnTo>
                    <a:pt x="1631" y="1591"/>
                  </a:lnTo>
                  <a:lnTo>
                    <a:pt x="1909" y="1630"/>
                  </a:lnTo>
                  <a:lnTo>
                    <a:pt x="2108" y="1670"/>
                  </a:lnTo>
                  <a:lnTo>
                    <a:pt x="2307" y="1432"/>
                  </a:lnTo>
                  <a:lnTo>
                    <a:pt x="2426" y="1153"/>
                  </a:lnTo>
                  <a:lnTo>
                    <a:pt x="2505" y="875"/>
                  </a:lnTo>
                  <a:lnTo>
                    <a:pt x="2545" y="636"/>
                  </a:lnTo>
                  <a:lnTo>
                    <a:pt x="2585" y="239"/>
                  </a:lnTo>
                  <a:lnTo>
                    <a:pt x="2585" y="80"/>
                  </a:lnTo>
                  <a:lnTo>
                    <a:pt x="2068" y="40"/>
                  </a:lnTo>
                  <a:lnTo>
                    <a:pt x="1631" y="0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44"/>
            <p:cNvSpPr/>
            <p:nvPr/>
          </p:nvSpPr>
          <p:spPr>
            <a:xfrm>
              <a:off x="876250" y="3879800"/>
              <a:ext cx="64625" cy="41775"/>
            </a:xfrm>
            <a:custGeom>
              <a:avLst/>
              <a:gdLst/>
              <a:ahLst/>
              <a:cxnLst/>
              <a:rect l="l" t="t" r="r" b="b"/>
              <a:pathLst>
                <a:path w="2585" h="1671" fill="none" extrusionOk="0">
                  <a:moveTo>
                    <a:pt x="1631" y="0"/>
                  </a:moveTo>
                  <a:lnTo>
                    <a:pt x="1631" y="0"/>
                  </a:lnTo>
                  <a:lnTo>
                    <a:pt x="1233" y="40"/>
                  </a:lnTo>
                  <a:lnTo>
                    <a:pt x="915" y="80"/>
                  </a:lnTo>
                  <a:lnTo>
                    <a:pt x="637" y="120"/>
                  </a:lnTo>
                  <a:lnTo>
                    <a:pt x="398" y="199"/>
                  </a:lnTo>
                  <a:lnTo>
                    <a:pt x="120" y="358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160" y="597"/>
                  </a:lnTo>
                  <a:lnTo>
                    <a:pt x="319" y="795"/>
                  </a:lnTo>
                  <a:lnTo>
                    <a:pt x="637" y="1074"/>
                  </a:lnTo>
                  <a:lnTo>
                    <a:pt x="994" y="1312"/>
                  </a:lnTo>
                  <a:lnTo>
                    <a:pt x="1352" y="1471"/>
                  </a:lnTo>
                  <a:lnTo>
                    <a:pt x="1631" y="1591"/>
                  </a:lnTo>
                  <a:lnTo>
                    <a:pt x="1909" y="1630"/>
                  </a:lnTo>
                  <a:lnTo>
                    <a:pt x="2108" y="1670"/>
                  </a:lnTo>
                  <a:lnTo>
                    <a:pt x="2108" y="1670"/>
                  </a:lnTo>
                  <a:lnTo>
                    <a:pt x="2307" y="1432"/>
                  </a:lnTo>
                  <a:lnTo>
                    <a:pt x="2426" y="1153"/>
                  </a:lnTo>
                  <a:lnTo>
                    <a:pt x="2505" y="875"/>
                  </a:lnTo>
                  <a:lnTo>
                    <a:pt x="2545" y="636"/>
                  </a:lnTo>
                  <a:lnTo>
                    <a:pt x="2585" y="239"/>
                  </a:lnTo>
                  <a:lnTo>
                    <a:pt x="2585" y="80"/>
                  </a:lnTo>
                  <a:lnTo>
                    <a:pt x="2585" y="80"/>
                  </a:lnTo>
                  <a:lnTo>
                    <a:pt x="2068" y="40"/>
                  </a:lnTo>
                  <a:lnTo>
                    <a:pt x="163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44"/>
            <p:cNvSpPr/>
            <p:nvPr/>
          </p:nvSpPr>
          <p:spPr>
            <a:xfrm>
              <a:off x="253025" y="3205875"/>
              <a:ext cx="154100" cy="150125"/>
            </a:xfrm>
            <a:custGeom>
              <a:avLst/>
              <a:gdLst/>
              <a:ahLst/>
              <a:cxnLst/>
              <a:rect l="l" t="t" r="r" b="b"/>
              <a:pathLst>
                <a:path w="6164" h="6005" extrusionOk="0">
                  <a:moveTo>
                    <a:pt x="4772" y="1"/>
                  </a:moveTo>
                  <a:lnTo>
                    <a:pt x="4573" y="239"/>
                  </a:lnTo>
                  <a:lnTo>
                    <a:pt x="4414" y="557"/>
                  </a:lnTo>
                  <a:lnTo>
                    <a:pt x="4215" y="995"/>
                  </a:lnTo>
                  <a:lnTo>
                    <a:pt x="4056" y="1551"/>
                  </a:lnTo>
                  <a:lnTo>
                    <a:pt x="3976" y="1909"/>
                  </a:lnTo>
                  <a:lnTo>
                    <a:pt x="3937" y="2267"/>
                  </a:lnTo>
                  <a:lnTo>
                    <a:pt x="3937" y="2704"/>
                  </a:lnTo>
                  <a:lnTo>
                    <a:pt x="3976" y="3142"/>
                  </a:lnTo>
                  <a:lnTo>
                    <a:pt x="4016" y="3619"/>
                  </a:lnTo>
                  <a:lnTo>
                    <a:pt x="4135" y="4175"/>
                  </a:lnTo>
                  <a:lnTo>
                    <a:pt x="3618" y="3857"/>
                  </a:lnTo>
                  <a:lnTo>
                    <a:pt x="3181" y="3619"/>
                  </a:lnTo>
                  <a:lnTo>
                    <a:pt x="2744" y="3420"/>
                  </a:lnTo>
                  <a:lnTo>
                    <a:pt x="2346" y="3261"/>
                  </a:lnTo>
                  <a:lnTo>
                    <a:pt x="1949" y="3181"/>
                  </a:lnTo>
                  <a:lnTo>
                    <a:pt x="1591" y="3102"/>
                  </a:lnTo>
                  <a:lnTo>
                    <a:pt x="1273" y="3062"/>
                  </a:lnTo>
                  <a:lnTo>
                    <a:pt x="557" y="3062"/>
                  </a:lnTo>
                  <a:lnTo>
                    <a:pt x="239" y="3142"/>
                  </a:lnTo>
                  <a:lnTo>
                    <a:pt x="0" y="3221"/>
                  </a:lnTo>
                  <a:lnTo>
                    <a:pt x="159" y="3579"/>
                  </a:lnTo>
                  <a:lnTo>
                    <a:pt x="358" y="3937"/>
                  </a:lnTo>
                  <a:lnTo>
                    <a:pt x="597" y="4255"/>
                  </a:lnTo>
                  <a:lnTo>
                    <a:pt x="796" y="4493"/>
                  </a:lnTo>
                  <a:lnTo>
                    <a:pt x="1034" y="4772"/>
                  </a:lnTo>
                  <a:lnTo>
                    <a:pt x="1273" y="4970"/>
                  </a:lnTo>
                  <a:lnTo>
                    <a:pt x="1790" y="5328"/>
                  </a:lnTo>
                  <a:lnTo>
                    <a:pt x="2267" y="5607"/>
                  </a:lnTo>
                  <a:lnTo>
                    <a:pt x="2744" y="5805"/>
                  </a:lnTo>
                  <a:lnTo>
                    <a:pt x="3181" y="5925"/>
                  </a:lnTo>
                  <a:lnTo>
                    <a:pt x="3579" y="6004"/>
                  </a:lnTo>
                  <a:lnTo>
                    <a:pt x="3658" y="5766"/>
                  </a:lnTo>
                  <a:lnTo>
                    <a:pt x="3778" y="5527"/>
                  </a:lnTo>
                  <a:lnTo>
                    <a:pt x="3937" y="5328"/>
                  </a:lnTo>
                  <a:lnTo>
                    <a:pt x="4135" y="5169"/>
                  </a:lnTo>
                  <a:lnTo>
                    <a:pt x="4931" y="4613"/>
                  </a:lnTo>
                  <a:lnTo>
                    <a:pt x="5129" y="4533"/>
                  </a:lnTo>
                  <a:lnTo>
                    <a:pt x="5328" y="4454"/>
                  </a:lnTo>
                  <a:lnTo>
                    <a:pt x="5527" y="4414"/>
                  </a:lnTo>
                  <a:lnTo>
                    <a:pt x="5726" y="4374"/>
                  </a:lnTo>
                  <a:lnTo>
                    <a:pt x="6004" y="4414"/>
                  </a:lnTo>
                  <a:lnTo>
                    <a:pt x="6084" y="4016"/>
                  </a:lnTo>
                  <a:lnTo>
                    <a:pt x="6123" y="3579"/>
                  </a:lnTo>
                  <a:lnTo>
                    <a:pt x="6163" y="3062"/>
                  </a:lnTo>
                  <a:lnTo>
                    <a:pt x="6084" y="2466"/>
                  </a:lnTo>
                  <a:lnTo>
                    <a:pt x="5964" y="1869"/>
                  </a:lnTo>
                  <a:lnTo>
                    <a:pt x="5845" y="1591"/>
                  </a:lnTo>
                  <a:lnTo>
                    <a:pt x="5686" y="1273"/>
                  </a:lnTo>
                  <a:lnTo>
                    <a:pt x="5527" y="955"/>
                  </a:lnTo>
                  <a:lnTo>
                    <a:pt x="5328" y="637"/>
                  </a:lnTo>
                  <a:lnTo>
                    <a:pt x="5050" y="319"/>
                  </a:lnTo>
                  <a:lnTo>
                    <a:pt x="4772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44"/>
            <p:cNvSpPr/>
            <p:nvPr/>
          </p:nvSpPr>
          <p:spPr>
            <a:xfrm>
              <a:off x="253025" y="3205875"/>
              <a:ext cx="154100" cy="150125"/>
            </a:xfrm>
            <a:custGeom>
              <a:avLst/>
              <a:gdLst/>
              <a:ahLst/>
              <a:cxnLst/>
              <a:rect l="l" t="t" r="r" b="b"/>
              <a:pathLst>
                <a:path w="6164" h="6005" fill="none" extrusionOk="0">
                  <a:moveTo>
                    <a:pt x="4772" y="1"/>
                  </a:moveTo>
                  <a:lnTo>
                    <a:pt x="4772" y="1"/>
                  </a:lnTo>
                  <a:lnTo>
                    <a:pt x="4573" y="239"/>
                  </a:lnTo>
                  <a:lnTo>
                    <a:pt x="4414" y="557"/>
                  </a:lnTo>
                  <a:lnTo>
                    <a:pt x="4215" y="995"/>
                  </a:lnTo>
                  <a:lnTo>
                    <a:pt x="4056" y="1551"/>
                  </a:lnTo>
                  <a:lnTo>
                    <a:pt x="3976" y="1909"/>
                  </a:lnTo>
                  <a:lnTo>
                    <a:pt x="3937" y="2267"/>
                  </a:lnTo>
                  <a:lnTo>
                    <a:pt x="3937" y="2704"/>
                  </a:lnTo>
                  <a:lnTo>
                    <a:pt x="3976" y="3142"/>
                  </a:lnTo>
                  <a:lnTo>
                    <a:pt x="4016" y="3619"/>
                  </a:lnTo>
                  <a:lnTo>
                    <a:pt x="4135" y="4175"/>
                  </a:lnTo>
                  <a:lnTo>
                    <a:pt x="4135" y="4175"/>
                  </a:lnTo>
                  <a:lnTo>
                    <a:pt x="3618" y="3857"/>
                  </a:lnTo>
                  <a:lnTo>
                    <a:pt x="3181" y="3619"/>
                  </a:lnTo>
                  <a:lnTo>
                    <a:pt x="2744" y="3420"/>
                  </a:lnTo>
                  <a:lnTo>
                    <a:pt x="2346" y="3261"/>
                  </a:lnTo>
                  <a:lnTo>
                    <a:pt x="1949" y="3181"/>
                  </a:lnTo>
                  <a:lnTo>
                    <a:pt x="1591" y="3102"/>
                  </a:lnTo>
                  <a:lnTo>
                    <a:pt x="1273" y="3062"/>
                  </a:lnTo>
                  <a:lnTo>
                    <a:pt x="994" y="3062"/>
                  </a:lnTo>
                  <a:lnTo>
                    <a:pt x="994" y="3062"/>
                  </a:lnTo>
                  <a:lnTo>
                    <a:pt x="557" y="3062"/>
                  </a:lnTo>
                  <a:lnTo>
                    <a:pt x="239" y="3142"/>
                  </a:lnTo>
                  <a:lnTo>
                    <a:pt x="0" y="3221"/>
                  </a:lnTo>
                  <a:lnTo>
                    <a:pt x="0" y="3221"/>
                  </a:lnTo>
                  <a:lnTo>
                    <a:pt x="159" y="3579"/>
                  </a:lnTo>
                  <a:lnTo>
                    <a:pt x="358" y="3937"/>
                  </a:lnTo>
                  <a:lnTo>
                    <a:pt x="597" y="4255"/>
                  </a:lnTo>
                  <a:lnTo>
                    <a:pt x="796" y="4493"/>
                  </a:lnTo>
                  <a:lnTo>
                    <a:pt x="1034" y="4772"/>
                  </a:lnTo>
                  <a:lnTo>
                    <a:pt x="1273" y="4970"/>
                  </a:lnTo>
                  <a:lnTo>
                    <a:pt x="1790" y="5328"/>
                  </a:lnTo>
                  <a:lnTo>
                    <a:pt x="2267" y="5607"/>
                  </a:lnTo>
                  <a:lnTo>
                    <a:pt x="2744" y="5805"/>
                  </a:lnTo>
                  <a:lnTo>
                    <a:pt x="3181" y="5925"/>
                  </a:lnTo>
                  <a:lnTo>
                    <a:pt x="3579" y="6004"/>
                  </a:lnTo>
                  <a:lnTo>
                    <a:pt x="3579" y="6004"/>
                  </a:lnTo>
                  <a:lnTo>
                    <a:pt x="3658" y="5766"/>
                  </a:lnTo>
                  <a:lnTo>
                    <a:pt x="3778" y="5527"/>
                  </a:lnTo>
                  <a:lnTo>
                    <a:pt x="3937" y="5328"/>
                  </a:lnTo>
                  <a:lnTo>
                    <a:pt x="4135" y="5169"/>
                  </a:lnTo>
                  <a:lnTo>
                    <a:pt x="4931" y="4613"/>
                  </a:lnTo>
                  <a:lnTo>
                    <a:pt x="4931" y="4613"/>
                  </a:lnTo>
                  <a:lnTo>
                    <a:pt x="5129" y="4533"/>
                  </a:lnTo>
                  <a:lnTo>
                    <a:pt x="5328" y="4454"/>
                  </a:lnTo>
                  <a:lnTo>
                    <a:pt x="5527" y="4414"/>
                  </a:lnTo>
                  <a:lnTo>
                    <a:pt x="5726" y="4374"/>
                  </a:lnTo>
                  <a:lnTo>
                    <a:pt x="5726" y="4374"/>
                  </a:lnTo>
                  <a:lnTo>
                    <a:pt x="6004" y="4414"/>
                  </a:lnTo>
                  <a:lnTo>
                    <a:pt x="6004" y="4414"/>
                  </a:lnTo>
                  <a:lnTo>
                    <a:pt x="6084" y="4016"/>
                  </a:lnTo>
                  <a:lnTo>
                    <a:pt x="6123" y="3579"/>
                  </a:lnTo>
                  <a:lnTo>
                    <a:pt x="6163" y="3062"/>
                  </a:lnTo>
                  <a:lnTo>
                    <a:pt x="6084" y="2466"/>
                  </a:lnTo>
                  <a:lnTo>
                    <a:pt x="5964" y="1869"/>
                  </a:lnTo>
                  <a:lnTo>
                    <a:pt x="5845" y="1591"/>
                  </a:lnTo>
                  <a:lnTo>
                    <a:pt x="5686" y="1273"/>
                  </a:lnTo>
                  <a:lnTo>
                    <a:pt x="5527" y="955"/>
                  </a:lnTo>
                  <a:lnTo>
                    <a:pt x="5328" y="637"/>
                  </a:lnTo>
                  <a:lnTo>
                    <a:pt x="5050" y="319"/>
                  </a:lnTo>
                  <a:lnTo>
                    <a:pt x="47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44"/>
            <p:cNvSpPr/>
            <p:nvPr/>
          </p:nvSpPr>
          <p:spPr>
            <a:xfrm>
              <a:off x="341475" y="3315225"/>
              <a:ext cx="206775" cy="248500"/>
            </a:xfrm>
            <a:custGeom>
              <a:avLst/>
              <a:gdLst/>
              <a:ahLst/>
              <a:cxnLst/>
              <a:rect l="l" t="t" r="r" b="b"/>
              <a:pathLst>
                <a:path w="8271" h="9940" extrusionOk="0">
                  <a:moveTo>
                    <a:pt x="3381" y="3658"/>
                  </a:moveTo>
                  <a:lnTo>
                    <a:pt x="3778" y="3737"/>
                  </a:lnTo>
                  <a:lnTo>
                    <a:pt x="4255" y="3857"/>
                  </a:lnTo>
                  <a:lnTo>
                    <a:pt x="4812" y="4056"/>
                  </a:lnTo>
                  <a:lnTo>
                    <a:pt x="4772" y="4215"/>
                  </a:lnTo>
                  <a:lnTo>
                    <a:pt x="4653" y="4612"/>
                  </a:lnTo>
                  <a:lnTo>
                    <a:pt x="4534" y="4811"/>
                  </a:lnTo>
                  <a:lnTo>
                    <a:pt x="4414" y="5089"/>
                  </a:lnTo>
                  <a:lnTo>
                    <a:pt x="4215" y="5288"/>
                  </a:lnTo>
                  <a:lnTo>
                    <a:pt x="4017" y="5527"/>
                  </a:lnTo>
                  <a:lnTo>
                    <a:pt x="3778" y="5407"/>
                  </a:lnTo>
                  <a:lnTo>
                    <a:pt x="3579" y="5288"/>
                  </a:lnTo>
                  <a:lnTo>
                    <a:pt x="3301" y="5129"/>
                  </a:lnTo>
                  <a:lnTo>
                    <a:pt x="2983" y="4890"/>
                  </a:lnTo>
                  <a:lnTo>
                    <a:pt x="2705" y="4612"/>
                  </a:lnTo>
                  <a:lnTo>
                    <a:pt x="2466" y="4215"/>
                  </a:lnTo>
                  <a:lnTo>
                    <a:pt x="2347" y="4016"/>
                  </a:lnTo>
                  <a:lnTo>
                    <a:pt x="2227" y="3777"/>
                  </a:lnTo>
                  <a:lnTo>
                    <a:pt x="2426" y="3737"/>
                  </a:lnTo>
                  <a:lnTo>
                    <a:pt x="2665" y="3658"/>
                  </a:lnTo>
                  <a:close/>
                  <a:moveTo>
                    <a:pt x="6442" y="6123"/>
                  </a:moveTo>
                  <a:lnTo>
                    <a:pt x="6561" y="6163"/>
                  </a:lnTo>
                  <a:lnTo>
                    <a:pt x="6641" y="6203"/>
                  </a:lnTo>
                  <a:lnTo>
                    <a:pt x="6720" y="6242"/>
                  </a:lnTo>
                  <a:lnTo>
                    <a:pt x="6800" y="6322"/>
                  </a:lnTo>
                  <a:lnTo>
                    <a:pt x="6879" y="6481"/>
                  </a:lnTo>
                  <a:lnTo>
                    <a:pt x="6879" y="6640"/>
                  </a:lnTo>
                  <a:lnTo>
                    <a:pt x="6800" y="6799"/>
                  </a:lnTo>
                  <a:lnTo>
                    <a:pt x="6681" y="6918"/>
                  </a:lnTo>
                  <a:lnTo>
                    <a:pt x="6561" y="6958"/>
                  </a:lnTo>
                  <a:lnTo>
                    <a:pt x="6362" y="6958"/>
                  </a:lnTo>
                  <a:lnTo>
                    <a:pt x="6243" y="6918"/>
                  </a:lnTo>
                  <a:lnTo>
                    <a:pt x="6164" y="6878"/>
                  </a:lnTo>
                  <a:lnTo>
                    <a:pt x="6124" y="6799"/>
                  </a:lnTo>
                  <a:lnTo>
                    <a:pt x="6044" y="6640"/>
                  </a:lnTo>
                  <a:lnTo>
                    <a:pt x="6044" y="6481"/>
                  </a:lnTo>
                  <a:lnTo>
                    <a:pt x="6124" y="6322"/>
                  </a:lnTo>
                  <a:lnTo>
                    <a:pt x="6203" y="6203"/>
                  </a:lnTo>
                  <a:lnTo>
                    <a:pt x="6323" y="6163"/>
                  </a:lnTo>
                  <a:lnTo>
                    <a:pt x="6442" y="6123"/>
                  </a:lnTo>
                  <a:close/>
                  <a:moveTo>
                    <a:pt x="2188" y="0"/>
                  </a:moveTo>
                  <a:lnTo>
                    <a:pt x="1989" y="40"/>
                  </a:lnTo>
                  <a:lnTo>
                    <a:pt x="1790" y="80"/>
                  </a:lnTo>
                  <a:lnTo>
                    <a:pt x="1591" y="159"/>
                  </a:lnTo>
                  <a:lnTo>
                    <a:pt x="1393" y="239"/>
                  </a:lnTo>
                  <a:lnTo>
                    <a:pt x="597" y="795"/>
                  </a:lnTo>
                  <a:lnTo>
                    <a:pt x="399" y="954"/>
                  </a:lnTo>
                  <a:lnTo>
                    <a:pt x="240" y="1153"/>
                  </a:lnTo>
                  <a:lnTo>
                    <a:pt x="120" y="1392"/>
                  </a:lnTo>
                  <a:lnTo>
                    <a:pt x="41" y="1630"/>
                  </a:lnTo>
                  <a:lnTo>
                    <a:pt x="1" y="1869"/>
                  </a:lnTo>
                  <a:lnTo>
                    <a:pt x="41" y="2107"/>
                  </a:lnTo>
                  <a:lnTo>
                    <a:pt x="319" y="2942"/>
                  </a:lnTo>
                  <a:lnTo>
                    <a:pt x="677" y="3976"/>
                  </a:lnTo>
                  <a:lnTo>
                    <a:pt x="915" y="4533"/>
                  </a:lnTo>
                  <a:lnTo>
                    <a:pt x="1194" y="5089"/>
                  </a:lnTo>
                  <a:lnTo>
                    <a:pt x="1512" y="5686"/>
                  </a:lnTo>
                  <a:lnTo>
                    <a:pt x="1909" y="6242"/>
                  </a:lnTo>
                  <a:lnTo>
                    <a:pt x="2307" y="6839"/>
                  </a:lnTo>
                  <a:lnTo>
                    <a:pt x="2744" y="7395"/>
                  </a:lnTo>
                  <a:lnTo>
                    <a:pt x="3261" y="7912"/>
                  </a:lnTo>
                  <a:lnTo>
                    <a:pt x="3818" y="8429"/>
                  </a:lnTo>
                  <a:lnTo>
                    <a:pt x="4414" y="8866"/>
                  </a:lnTo>
                  <a:lnTo>
                    <a:pt x="5090" y="9264"/>
                  </a:lnTo>
                  <a:lnTo>
                    <a:pt x="5806" y="9622"/>
                  </a:lnTo>
                  <a:lnTo>
                    <a:pt x="6601" y="9860"/>
                  </a:lnTo>
                  <a:lnTo>
                    <a:pt x="6919" y="9940"/>
                  </a:lnTo>
                  <a:lnTo>
                    <a:pt x="7197" y="9900"/>
                  </a:lnTo>
                  <a:lnTo>
                    <a:pt x="7436" y="9821"/>
                  </a:lnTo>
                  <a:lnTo>
                    <a:pt x="7675" y="9701"/>
                  </a:lnTo>
                  <a:lnTo>
                    <a:pt x="7873" y="9542"/>
                  </a:lnTo>
                  <a:lnTo>
                    <a:pt x="8032" y="9343"/>
                  </a:lnTo>
                  <a:lnTo>
                    <a:pt x="8191" y="9105"/>
                  </a:lnTo>
                  <a:lnTo>
                    <a:pt x="8271" y="8866"/>
                  </a:lnTo>
                  <a:lnTo>
                    <a:pt x="8271" y="8588"/>
                  </a:lnTo>
                  <a:lnTo>
                    <a:pt x="8191" y="7674"/>
                  </a:lnTo>
                  <a:lnTo>
                    <a:pt x="8072" y="6839"/>
                  </a:lnTo>
                  <a:lnTo>
                    <a:pt x="7834" y="6004"/>
                  </a:lnTo>
                  <a:lnTo>
                    <a:pt x="7555" y="5288"/>
                  </a:lnTo>
                  <a:lnTo>
                    <a:pt x="7237" y="4572"/>
                  </a:lnTo>
                  <a:lnTo>
                    <a:pt x="6879" y="3936"/>
                  </a:lnTo>
                  <a:lnTo>
                    <a:pt x="6482" y="3340"/>
                  </a:lnTo>
                  <a:lnTo>
                    <a:pt x="6044" y="2823"/>
                  </a:lnTo>
                  <a:lnTo>
                    <a:pt x="5607" y="2306"/>
                  </a:lnTo>
                  <a:lnTo>
                    <a:pt x="5130" y="1869"/>
                  </a:lnTo>
                  <a:lnTo>
                    <a:pt x="4693" y="1471"/>
                  </a:lnTo>
                  <a:lnTo>
                    <a:pt x="4255" y="1113"/>
                  </a:lnTo>
                  <a:lnTo>
                    <a:pt x="3420" y="557"/>
                  </a:lnTo>
                  <a:lnTo>
                    <a:pt x="2744" y="159"/>
                  </a:lnTo>
                  <a:lnTo>
                    <a:pt x="2466" y="40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44"/>
            <p:cNvSpPr/>
            <p:nvPr/>
          </p:nvSpPr>
          <p:spPr>
            <a:xfrm>
              <a:off x="492575" y="346827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398" y="836"/>
                  </a:moveTo>
                  <a:lnTo>
                    <a:pt x="398" y="836"/>
                  </a:lnTo>
                  <a:lnTo>
                    <a:pt x="318" y="836"/>
                  </a:lnTo>
                  <a:lnTo>
                    <a:pt x="199" y="796"/>
                  </a:lnTo>
                  <a:lnTo>
                    <a:pt x="120" y="756"/>
                  </a:lnTo>
                  <a:lnTo>
                    <a:pt x="80" y="677"/>
                  </a:lnTo>
                  <a:lnTo>
                    <a:pt x="80" y="677"/>
                  </a:lnTo>
                  <a:lnTo>
                    <a:pt x="0" y="518"/>
                  </a:lnTo>
                  <a:lnTo>
                    <a:pt x="0" y="359"/>
                  </a:lnTo>
                  <a:lnTo>
                    <a:pt x="80" y="200"/>
                  </a:lnTo>
                  <a:lnTo>
                    <a:pt x="159" y="81"/>
                  </a:lnTo>
                  <a:lnTo>
                    <a:pt x="159" y="81"/>
                  </a:lnTo>
                  <a:lnTo>
                    <a:pt x="279" y="41"/>
                  </a:lnTo>
                  <a:lnTo>
                    <a:pt x="398" y="1"/>
                  </a:lnTo>
                  <a:lnTo>
                    <a:pt x="398" y="1"/>
                  </a:lnTo>
                  <a:lnTo>
                    <a:pt x="517" y="41"/>
                  </a:lnTo>
                  <a:lnTo>
                    <a:pt x="597" y="81"/>
                  </a:lnTo>
                  <a:lnTo>
                    <a:pt x="676" y="120"/>
                  </a:lnTo>
                  <a:lnTo>
                    <a:pt x="756" y="200"/>
                  </a:lnTo>
                  <a:lnTo>
                    <a:pt x="756" y="200"/>
                  </a:lnTo>
                  <a:lnTo>
                    <a:pt x="835" y="359"/>
                  </a:lnTo>
                  <a:lnTo>
                    <a:pt x="835" y="518"/>
                  </a:lnTo>
                  <a:lnTo>
                    <a:pt x="756" y="677"/>
                  </a:lnTo>
                  <a:lnTo>
                    <a:pt x="637" y="796"/>
                  </a:lnTo>
                  <a:lnTo>
                    <a:pt x="637" y="796"/>
                  </a:lnTo>
                  <a:lnTo>
                    <a:pt x="517" y="836"/>
                  </a:lnTo>
                  <a:lnTo>
                    <a:pt x="398" y="83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44"/>
            <p:cNvSpPr/>
            <p:nvPr/>
          </p:nvSpPr>
          <p:spPr>
            <a:xfrm>
              <a:off x="397150" y="3406650"/>
              <a:ext cx="64625" cy="46750"/>
            </a:xfrm>
            <a:custGeom>
              <a:avLst/>
              <a:gdLst/>
              <a:ahLst/>
              <a:cxnLst/>
              <a:rect l="l" t="t" r="r" b="b"/>
              <a:pathLst>
                <a:path w="2585" h="1870" fill="none" extrusionOk="0">
                  <a:moveTo>
                    <a:pt x="1790" y="1870"/>
                  </a:moveTo>
                  <a:lnTo>
                    <a:pt x="1790" y="1870"/>
                  </a:lnTo>
                  <a:lnTo>
                    <a:pt x="1551" y="1750"/>
                  </a:lnTo>
                  <a:lnTo>
                    <a:pt x="1352" y="1631"/>
                  </a:lnTo>
                  <a:lnTo>
                    <a:pt x="1074" y="1472"/>
                  </a:lnTo>
                  <a:lnTo>
                    <a:pt x="756" y="1233"/>
                  </a:lnTo>
                  <a:lnTo>
                    <a:pt x="478" y="955"/>
                  </a:lnTo>
                  <a:lnTo>
                    <a:pt x="239" y="558"/>
                  </a:lnTo>
                  <a:lnTo>
                    <a:pt x="120" y="359"/>
                  </a:lnTo>
                  <a:lnTo>
                    <a:pt x="0" y="120"/>
                  </a:lnTo>
                  <a:lnTo>
                    <a:pt x="0" y="120"/>
                  </a:lnTo>
                  <a:lnTo>
                    <a:pt x="199" y="80"/>
                  </a:lnTo>
                  <a:lnTo>
                    <a:pt x="438" y="1"/>
                  </a:lnTo>
                  <a:lnTo>
                    <a:pt x="796" y="1"/>
                  </a:lnTo>
                  <a:lnTo>
                    <a:pt x="796" y="1"/>
                  </a:lnTo>
                  <a:lnTo>
                    <a:pt x="1154" y="1"/>
                  </a:lnTo>
                  <a:lnTo>
                    <a:pt x="1551" y="80"/>
                  </a:lnTo>
                  <a:lnTo>
                    <a:pt x="2028" y="200"/>
                  </a:lnTo>
                  <a:lnTo>
                    <a:pt x="2585" y="399"/>
                  </a:lnTo>
                  <a:lnTo>
                    <a:pt x="2585" y="399"/>
                  </a:lnTo>
                  <a:lnTo>
                    <a:pt x="2545" y="558"/>
                  </a:lnTo>
                  <a:lnTo>
                    <a:pt x="2426" y="955"/>
                  </a:lnTo>
                  <a:lnTo>
                    <a:pt x="2307" y="1154"/>
                  </a:lnTo>
                  <a:lnTo>
                    <a:pt x="2187" y="1432"/>
                  </a:lnTo>
                  <a:lnTo>
                    <a:pt x="1988" y="1631"/>
                  </a:lnTo>
                  <a:lnTo>
                    <a:pt x="1790" y="18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44"/>
            <p:cNvSpPr/>
            <p:nvPr/>
          </p:nvSpPr>
          <p:spPr>
            <a:xfrm>
              <a:off x="341475" y="3315225"/>
              <a:ext cx="206775" cy="248500"/>
            </a:xfrm>
            <a:custGeom>
              <a:avLst/>
              <a:gdLst/>
              <a:ahLst/>
              <a:cxnLst/>
              <a:rect l="l" t="t" r="r" b="b"/>
              <a:pathLst>
                <a:path w="8271" h="9940" fill="none" extrusionOk="0">
                  <a:moveTo>
                    <a:pt x="2188" y="0"/>
                  </a:moveTo>
                  <a:lnTo>
                    <a:pt x="2188" y="0"/>
                  </a:lnTo>
                  <a:lnTo>
                    <a:pt x="1989" y="40"/>
                  </a:lnTo>
                  <a:lnTo>
                    <a:pt x="1790" y="80"/>
                  </a:lnTo>
                  <a:lnTo>
                    <a:pt x="1591" y="159"/>
                  </a:lnTo>
                  <a:lnTo>
                    <a:pt x="1393" y="239"/>
                  </a:lnTo>
                  <a:lnTo>
                    <a:pt x="597" y="795"/>
                  </a:lnTo>
                  <a:lnTo>
                    <a:pt x="597" y="795"/>
                  </a:lnTo>
                  <a:lnTo>
                    <a:pt x="399" y="954"/>
                  </a:lnTo>
                  <a:lnTo>
                    <a:pt x="240" y="1153"/>
                  </a:lnTo>
                  <a:lnTo>
                    <a:pt x="120" y="1392"/>
                  </a:lnTo>
                  <a:lnTo>
                    <a:pt x="41" y="1630"/>
                  </a:lnTo>
                  <a:lnTo>
                    <a:pt x="41" y="1630"/>
                  </a:lnTo>
                  <a:lnTo>
                    <a:pt x="1" y="1869"/>
                  </a:lnTo>
                  <a:lnTo>
                    <a:pt x="41" y="2107"/>
                  </a:lnTo>
                  <a:lnTo>
                    <a:pt x="41" y="2107"/>
                  </a:lnTo>
                  <a:lnTo>
                    <a:pt x="319" y="2942"/>
                  </a:lnTo>
                  <a:lnTo>
                    <a:pt x="677" y="3976"/>
                  </a:lnTo>
                  <a:lnTo>
                    <a:pt x="915" y="4533"/>
                  </a:lnTo>
                  <a:lnTo>
                    <a:pt x="1194" y="5089"/>
                  </a:lnTo>
                  <a:lnTo>
                    <a:pt x="1512" y="5686"/>
                  </a:lnTo>
                  <a:lnTo>
                    <a:pt x="1909" y="6242"/>
                  </a:lnTo>
                  <a:lnTo>
                    <a:pt x="2307" y="6839"/>
                  </a:lnTo>
                  <a:lnTo>
                    <a:pt x="2744" y="7395"/>
                  </a:lnTo>
                  <a:lnTo>
                    <a:pt x="3261" y="7912"/>
                  </a:lnTo>
                  <a:lnTo>
                    <a:pt x="3818" y="8429"/>
                  </a:lnTo>
                  <a:lnTo>
                    <a:pt x="4414" y="8866"/>
                  </a:lnTo>
                  <a:lnTo>
                    <a:pt x="5090" y="9264"/>
                  </a:lnTo>
                  <a:lnTo>
                    <a:pt x="5806" y="9622"/>
                  </a:lnTo>
                  <a:lnTo>
                    <a:pt x="6601" y="9860"/>
                  </a:lnTo>
                  <a:lnTo>
                    <a:pt x="6601" y="9860"/>
                  </a:lnTo>
                  <a:lnTo>
                    <a:pt x="6919" y="9940"/>
                  </a:lnTo>
                  <a:lnTo>
                    <a:pt x="6919" y="9940"/>
                  </a:lnTo>
                  <a:lnTo>
                    <a:pt x="7197" y="9900"/>
                  </a:lnTo>
                  <a:lnTo>
                    <a:pt x="7436" y="9821"/>
                  </a:lnTo>
                  <a:lnTo>
                    <a:pt x="7675" y="9701"/>
                  </a:lnTo>
                  <a:lnTo>
                    <a:pt x="7873" y="9542"/>
                  </a:lnTo>
                  <a:lnTo>
                    <a:pt x="8032" y="9343"/>
                  </a:lnTo>
                  <a:lnTo>
                    <a:pt x="8191" y="9105"/>
                  </a:lnTo>
                  <a:lnTo>
                    <a:pt x="8271" y="8866"/>
                  </a:lnTo>
                  <a:lnTo>
                    <a:pt x="8271" y="8588"/>
                  </a:lnTo>
                  <a:lnTo>
                    <a:pt x="8271" y="8588"/>
                  </a:lnTo>
                  <a:lnTo>
                    <a:pt x="8191" y="7674"/>
                  </a:lnTo>
                  <a:lnTo>
                    <a:pt x="8072" y="6839"/>
                  </a:lnTo>
                  <a:lnTo>
                    <a:pt x="7834" y="6004"/>
                  </a:lnTo>
                  <a:lnTo>
                    <a:pt x="7555" y="5288"/>
                  </a:lnTo>
                  <a:lnTo>
                    <a:pt x="7237" y="4572"/>
                  </a:lnTo>
                  <a:lnTo>
                    <a:pt x="6879" y="3936"/>
                  </a:lnTo>
                  <a:lnTo>
                    <a:pt x="6482" y="3340"/>
                  </a:lnTo>
                  <a:lnTo>
                    <a:pt x="6044" y="2823"/>
                  </a:lnTo>
                  <a:lnTo>
                    <a:pt x="5607" y="2306"/>
                  </a:lnTo>
                  <a:lnTo>
                    <a:pt x="5130" y="1869"/>
                  </a:lnTo>
                  <a:lnTo>
                    <a:pt x="4693" y="1471"/>
                  </a:lnTo>
                  <a:lnTo>
                    <a:pt x="4255" y="1113"/>
                  </a:lnTo>
                  <a:lnTo>
                    <a:pt x="3420" y="557"/>
                  </a:lnTo>
                  <a:lnTo>
                    <a:pt x="2744" y="159"/>
                  </a:lnTo>
                  <a:lnTo>
                    <a:pt x="2744" y="159"/>
                  </a:lnTo>
                  <a:lnTo>
                    <a:pt x="2466" y="40"/>
                  </a:lnTo>
                  <a:lnTo>
                    <a:pt x="2466" y="40"/>
                  </a:lnTo>
                  <a:lnTo>
                    <a:pt x="21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44"/>
            <p:cNvSpPr/>
            <p:nvPr/>
          </p:nvSpPr>
          <p:spPr>
            <a:xfrm>
              <a:off x="492575" y="346827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extrusionOk="0">
                  <a:moveTo>
                    <a:pt x="398" y="1"/>
                  </a:moveTo>
                  <a:lnTo>
                    <a:pt x="279" y="41"/>
                  </a:lnTo>
                  <a:lnTo>
                    <a:pt x="159" y="81"/>
                  </a:lnTo>
                  <a:lnTo>
                    <a:pt x="80" y="200"/>
                  </a:lnTo>
                  <a:lnTo>
                    <a:pt x="0" y="359"/>
                  </a:lnTo>
                  <a:lnTo>
                    <a:pt x="0" y="518"/>
                  </a:lnTo>
                  <a:lnTo>
                    <a:pt x="80" y="677"/>
                  </a:lnTo>
                  <a:lnTo>
                    <a:pt x="120" y="756"/>
                  </a:lnTo>
                  <a:lnTo>
                    <a:pt x="199" y="796"/>
                  </a:lnTo>
                  <a:lnTo>
                    <a:pt x="318" y="836"/>
                  </a:lnTo>
                  <a:lnTo>
                    <a:pt x="517" y="836"/>
                  </a:lnTo>
                  <a:lnTo>
                    <a:pt x="637" y="796"/>
                  </a:lnTo>
                  <a:lnTo>
                    <a:pt x="756" y="677"/>
                  </a:lnTo>
                  <a:lnTo>
                    <a:pt x="835" y="518"/>
                  </a:lnTo>
                  <a:lnTo>
                    <a:pt x="835" y="359"/>
                  </a:lnTo>
                  <a:lnTo>
                    <a:pt x="756" y="200"/>
                  </a:lnTo>
                  <a:lnTo>
                    <a:pt x="676" y="120"/>
                  </a:lnTo>
                  <a:lnTo>
                    <a:pt x="597" y="81"/>
                  </a:lnTo>
                  <a:lnTo>
                    <a:pt x="517" y="41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44"/>
            <p:cNvSpPr/>
            <p:nvPr/>
          </p:nvSpPr>
          <p:spPr>
            <a:xfrm>
              <a:off x="492575" y="346827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398" y="1"/>
                  </a:moveTo>
                  <a:lnTo>
                    <a:pt x="398" y="1"/>
                  </a:lnTo>
                  <a:lnTo>
                    <a:pt x="279" y="41"/>
                  </a:lnTo>
                  <a:lnTo>
                    <a:pt x="159" y="81"/>
                  </a:lnTo>
                  <a:lnTo>
                    <a:pt x="159" y="81"/>
                  </a:lnTo>
                  <a:lnTo>
                    <a:pt x="80" y="200"/>
                  </a:lnTo>
                  <a:lnTo>
                    <a:pt x="0" y="359"/>
                  </a:lnTo>
                  <a:lnTo>
                    <a:pt x="0" y="518"/>
                  </a:lnTo>
                  <a:lnTo>
                    <a:pt x="80" y="677"/>
                  </a:lnTo>
                  <a:lnTo>
                    <a:pt x="80" y="677"/>
                  </a:lnTo>
                  <a:lnTo>
                    <a:pt x="120" y="756"/>
                  </a:lnTo>
                  <a:lnTo>
                    <a:pt x="199" y="796"/>
                  </a:lnTo>
                  <a:lnTo>
                    <a:pt x="318" y="836"/>
                  </a:lnTo>
                  <a:lnTo>
                    <a:pt x="398" y="836"/>
                  </a:lnTo>
                  <a:lnTo>
                    <a:pt x="398" y="836"/>
                  </a:lnTo>
                  <a:lnTo>
                    <a:pt x="517" y="836"/>
                  </a:lnTo>
                  <a:lnTo>
                    <a:pt x="637" y="796"/>
                  </a:lnTo>
                  <a:lnTo>
                    <a:pt x="637" y="796"/>
                  </a:lnTo>
                  <a:lnTo>
                    <a:pt x="756" y="677"/>
                  </a:lnTo>
                  <a:lnTo>
                    <a:pt x="835" y="518"/>
                  </a:lnTo>
                  <a:lnTo>
                    <a:pt x="835" y="359"/>
                  </a:lnTo>
                  <a:lnTo>
                    <a:pt x="756" y="200"/>
                  </a:lnTo>
                  <a:lnTo>
                    <a:pt x="756" y="200"/>
                  </a:lnTo>
                  <a:lnTo>
                    <a:pt x="676" y="120"/>
                  </a:lnTo>
                  <a:lnTo>
                    <a:pt x="597" y="81"/>
                  </a:lnTo>
                  <a:lnTo>
                    <a:pt x="517" y="41"/>
                  </a:lnTo>
                  <a:lnTo>
                    <a:pt x="39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44"/>
            <p:cNvSpPr/>
            <p:nvPr/>
          </p:nvSpPr>
          <p:spPr>
            <a:xfrm>
              <a:off x="397150" y="3406650"/>
              <a:ext cx="64625" cy="46750"/>
            </a:xfrm>
            <a:custGeom>
              <a:avLst/>
              <a:gdLst/>
              <a:ahLst/>
              <a:cxnLst/>
              <a:rect l="l" t="t" r="r" b="b"/>
              <a:pathLst>
                <a:path w="2585" h="1870" extrusionOk="0">
                  <a:moveTo>
                    <a:pt x="438" y="1"/>
                  </a:moveTo>
                  <a:lnTo>
                    <a:pt x="199" y="80"/>
                  </a:lnTo>
                  <a:lnTo>
                    <a:pt x="0" y="120"/>
                  </a:lnTo>
                  <a:lnTo>
                    <a:pt x="120" y="359"/>
                  </a:lnTo>
                  <a:lnTo>
                    <a:pt x="239" y="558"/>
                  </a:lnTo>
                  <a:lnTo>
                    <a:pt x="478" y="955"/>
                  </a:lnTo>
                  <a:lnTo>
                    <a:pt x="756" y="1233"/>
                  </a:lnTo>
                  <a:lnTo>
                    <a:pt x="1074" y="1472"/>
                  </a:lnTo>
                  <a:lnTo>
                    <a:pt x="1352" y="1631"/>
                  </a:lnTo>
                  <a:lnTo>
                    <a:pt x="1551" y="1750"/>
                  </a:lnTo>
                  <a:lnTo>
                    <a:pt x="1790" y="1870"/>
                  </a:lnTo>
                  <a:lnTo>
                    <a:pt x="1988" y="1631"/>
                  </a:lnTo>
                  <a:lnTo>
                    <a:pt x="2187" y="1432"/>
                  </a:lnTo>
                  <a:lnTo>
                    <a:pt x="2307" y="1154"/>
                  </a:lnTo>
                  <a:lnTo>
                    <a:pt x="2426" y="955"/>
                  </a:lnTo>
                  <a:lnTo>
                    <a:pt x="2545" y="558"/>
                  </a:lnTo>
                  <a:lnTo>
                    <a:pt x="2585" y="399"/>
                  </a:lnTo>
                  <a:lnTo>
                    <a:pt x="2028" y="200"/>
                  </a:lnTo>
                  <a:lnTo>
                    <a:pt x="1551" y="8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44"/>
            <p:cNvSpPr/>
            <p:nvPr/>
          </p:nvSpPr>
          <p:spPr>
            <a:xfrm>
              <a:off x="397150" y="3406650"/>
              <a:ext cx="64625" cy="46750"/>
            </a:xfrm>
            <a:custGeom>
              <a:avLst/>
              <a:gdLst/>
              <a:ahLst/>
              <a:cxnLst/>
              <a:rect l="l" t="t" r="r" b="b"/>
              <a:pathLst>
                <a:path w="2585" h="1870" fill="none" extrusionOk="0">
                  <a:moveTo>
                    <a:pt x="796" y="1"/>
                  </a:moveTo>
                  <a:lnTo>
                    <a:pt x="796" y="1"/>
                  </a:lnTo>
                  <a:lnTo>
                    <a:pt x="438" y="1"/>
                  </a:lnTo>
                  <a:lnTo>
                    <a:pt x="199" y="80"/>
                  </a:lnTo>
                  <a:lnTo>
                    <a:pt x="0" y="120"/>
                  </a:lnTo>
                  <a:lnTo>
                    <a:pt x="0" y="120"/>
                  </a:lnTo>
                  <a:lnTo>
                    <a:pt x="120" y="359"/>
                  </a:lnTo>
                  <a:lnTo>
                    <a:pt x="239" y="558"/>
                  </a:lnTo>
                  <a:lnTo>
                    <a:pt x="478" y="955"/>
                  </a:lnTo>
                  <a:lnTo>
                    <a:pt x="756" y="1233"/>
                  </a:lnTo>
                  <a:lnTo>
                    <a:pt x="1074" y="1472"/>
                  </a:lnTo>
                  <a:lnTo>
                    <a:pt x="1352" y="1631"/>
                  </a:lnTo>
                  <a:lnTo>
                    <a:pt x="1551" y="1750"/>
                  </a:lnTo>
                  <a:lnTo>
                    <a:pt x="1790" y="1870"/>
                  </a:lnTo>
                  <a:lnTo>
                    <a:pt x="1790" y="1870"/>
                  </a:lnTo>
                  <a:lnTo>
                    <a:pt x="1988" y="1631"/>
                  </a:lnTo>
                  <a:lnTo>
                    <a:pt x="2187" y="1432"/>
                  </a:lnTo>
                  <a:lnTo>
                    <a:pt x="2307" y="1154"/>
                  </a:lnTo>
                  <a:lnTo>
                    <a:pt x="2426" y="955"/>
                  </a:lnTo>
                  <a:lnTo>
                    <a:pt x="2545" y="558"/>
                  </a:lnTo>
                  <a:lnTo>
                    <a:pt x="2585" y="399"/>
                  </a:lnTo>
                  <a:lnTo>
                    <a:pt x="2585" y="399"/>
                  </a:lnTo>
                  <a:lnTo>
                    <a:pt x="2028" y="200"/>
                  </a:lnTo>
                  <a:lnTo>
                    <a:pt x="1551" y="80"/>
                  </a:lnTo>
                  <a:lnTo>
                    <a:pt x="1154" y="1"/>
                  </a:lnTo>
                  <a:lnTo>
                    <a:pt x="79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44"/>
            <p:cNvSpPr/>
            <p:nvPr/>
          </p:nvSpPr>
          <p:spPr>
            <a:xfrm>
              <a:off x="609850" y="3305275"/>
              <a:ext cx="129250" cy="118300"/>
            </a:xfrm>
            <a:custGeom>
              <a:avLst/>
              <a:gdLst/>
              <a:ahLst/>
              <a:cxnLst/>
              <a:rect l="l" t="t" r="r" b="b"/>
              <a:pathLst>
                <a:path w="5170" h="4732" extrusionOk="0">
                  <a:moveTo>
                    <a:pt x="4494" y="0"/>
                  </a:moveTo>
                  <a:lnTo>
                    <a:pt x="4295" y="160"/>
                  </a:lnTo>
                  <a:lnTo>
                    <a:pt x="4096" y="398"/>
                  </a:lnTo>
                  <a:lnTo>
                    <a:pt x="3858" y="716"/>
                  </a:lnTo>
                  <a:lnTo>
                    <a:pt x="3619" y="1154"/>
                  </a:lnTo>
                  <a:lnTo>
                    <a:pt x="3420" y="1750"/>
                  </a:lnTo>
                  <a:lnTo>
                    <a:pt x="3341" y="2068"/>
                  </a:lnTo>
                  <a:lnTo>
                    <a:pt x="3301" y="2466"/>
                  </a:lnTo>
                  <a:lnTo>
                    <a:pt x="3261" y="2863"/>
                  </a:lnTo>
                  <a:lnTo>
                    <a:pt x="3221" y="3300"/>
                  </a:lnTo>
                  <a:lnTo>
                    <a:pt x="2784" y="2863"/>
                  </a:lnTo>
                  <a:lnTo>
                    <a:pt x="2307" y="2505"/>
                  </a:lnTo>
                  <a:lnTo>
                    <a:pt x="1870" y="2227"/>
                  </a:lnTo>
                  <a:lnTo>
                    <a:pt x="1472" y="2068"/>
                  </a:lnTo>
                  <a:lnTo>
                    <a:pt x="1114" y="1909"/>
                  </a:lnTo>
                  <a:lnTo>
                    <a:pt x="796" y="1829"/>
                  </a:lnTo>
                  <a:lnTo>
                    <a:pt x="518" y="1790"/>
                  </a:lnTo>
                  <a:lnTo>
                    <a:pt x="279" y="1790"/>
                  </a:lnTo>
                  <a:lnTo>
                    <a:pt x="1" y="1829"/>
                  </a:lnTo>
                  <a:lnTo>
                    <a:pt x="80" y="2147"/>
                  </a:lnTo>
                  <a:lnTo>
                    <a:pt x="200" y="2466"/>
                  </a:lnTo>
                  <a:lnTo>
                    <a:pt x="319" y="2784"/>
                  </a:lnTo>
                  <a:lnTo>
                    <a:pt x="438" y="3022"/>
                  </a:lnTo>
                  <a:lnTo>
                    <a:pt x="756" y="3499"/>
                  </a:lnTo>
                  <a:lnTo>
                    <a:pt x="1114" y="3857"/>
                  </a:lnTo>
                  <a:lnTo>
                    <a:pt x="1472" y="4175"/>
                  </a:lnTo>
                  <a:lnTo>
                    <a:pt x="1830" y="4414"/>
                  </a:lnTo>
                  <a:lnTo>
                    <a:pt x="2148" y="4613"/>
                  </a:lnTo>
                  <a:lnTo>
                    <a:pt x="2466" y="4732"/>
                  </a:lnTo>
                  <a:lnTo>
                    <a:pt x="2585" y="4533"/>
                  </a:lnTo>
                  <a:lnTo>
                    <a:pt x="2705" y="4374"/>
                  </a:lnTo>
                  <a:lnTo>
                    <a:pt x="2903" y="4255"/>
                  </a:lnTo>
                  <a:lnTo>
                    <a:pt x="3102" y="4135"/>
                  </a:lnTo>
                  <a:lnTo>
                    <a:pt x="3858" y="3817"/>
                  </a:lnTo>
                  <a:lnTo>
                    <a:pt x="4056" y="3778"/>
                  </a:lnTo>
                  <a:lnTo>
                    <a:pt x="4295" y="3738"/>
                  </a:lnTo>
                  <a:lnTo>
                    <a:pt x="4534" y="3778"/>
                  </a:lnTo>
                  <a:lnTo>
                    <a:pt x="4732" y="3857"/>
                  </a:lnTo>
                  <a:lnTo>
                    <a:pt x="4891" y="3539"/>
                  </a:lnTo>
                  <a:lnTo>
                    <a:pt x="5011" y="3181"/>
                  </a:lnTo>
                  <a:lnTo>
                    <a:pt x="5090" y="2744"/>
                  </a:lnTo>
                  <a:lnTo>
                    <a:pt x="5170" y="2267"/>
                  </a:lnTo>
                  <a:lnTo>
                    <a:pt x="5130" y="1750"/>
                  </a:lnTo>
                  <a:lnTo>
                    <a:pt x="5050" y="1193"/>
                  </a:lnTo>
                  <a:lnTo>
                    <a:pt x="4931" y="915"/>
                  </a:lnTo>
                  <a:lnTo>
                    <a:pt x="4812" y="597"/>
                  </a:lnTo>
                  <a:lnTo>
                    <a:pt x="4693" y="319"/>
                  </a:lnTo>
                  <a:lnTo>
                    <a:pt x="4494" y="0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44"/>
            <p:cNvSpPr/>
            <p:nvPr/>
          </p:nvSpPr>
          <p:spPr>
            <a:xfrm>
              <a:off x="609850" y="3305275"/>
              <a:ext cx="129250" cy="118300"/>
            </a:xfrm>
            <a:custGeom>
              <a:avLst/>
              <a:gdLst/>
              <a:ahLst/>
              <a:cxnLst/>
              <a:rect l="l" t="t" r="r" b="b"/>
              <a:pathLst>
                <a:path w="5170" h="4732" fill="none" extrusionOk="0">
                  <a:moveTo>
                    <a:pt x="4494" y="0"/>
                  </a:moveTo>
                  <a:lnTo>
                    <a:pt x="4494" y="0"/>
                  </a:lnTo>
                  <a:lnTo>
                    <a:pt x="4295" y="160"/>
                  </a:lnTo>
                  <a:lnTo>
                    <a:pt x="4096" y="398"/>
                  </a:lnTo>
                  <a:lnTo>
                    <a:pt x="3858" y="716"/>
                  </a:lnTo>
                  <a:lnTo>
                    <a:pt x="3619" y="1154"/>
                  </a:lnTo>
                  <a:lnTo>
                    <a:pt x="3420" y="1750"/>
                  </a:lnTo>
                  <a:lnTo>
                    <a:pt x="3341" y="2068"/>
                  </a:lnTo>
                  <a:lnTo>
                    <a:pt x="3301" y="2466"/>
                  </a:lnTo>
                  <a:lnTo>
                    <a:pt x="3261" y="2863"/>
                  </a:lnTo>
                  <a:lnTo>
                    <a:pt x="3221" y="3300"/>
                  </a:lnTo>
                  <a:lnTo>
                    <a:pt x="3221" y="3300"/>
                  </a:lnTo>
                  <a:lnTo>
                    <a:pt x="2784" y="2863"/>
                  </a:lnTo>
                  <a:lnTo>
                    <a:pt x="2307" y="2505"/>
                  </a:lnTo>
                  <a:lnTo>
                    <a:pt x="1870" y="2227"/>
                  </a:lnTo>
                  <a:lnTo>
                    <a:pt x="1472" y="2068"/>
                  </a:lnTo>
                  <a:lnTo>
                    <a:pt x="1114" y="1909"/>
                  </a:lnTo>
                  <a:lnTo>
                    <a:pt x="796" y="1829"/>
                  </a:lnTo>
                  <a:lnTo>
                    <a:pt x="518" y="1790"/>
                  </a:lnTo>
                  <a:lnTo>
                    <a:pt x="279" y="1790"/>
                  </a:lnTo>
                  <a:lnTo>
                    <a:pt x="279" y="1790"/>
                  </a:lnTo>
                  <a:lnTo>
                    <a:pt x="1" y="1829"/>
                  </a:lnTo>
                  <a:lnTo>
                    <a:pt x="1" y="1829"/>
                  </a:lnTo>
                  <a:lnTo>
                    <a:pt x="80" y="2147"/>
                  </a:lnTo>
                  <a:lnTo>
                    <a:pt x="200" y="2466"/>
                  </a:lnTo>
                  <a:lnTo>
                    <a:pt x="319" y="2784"/>
                  </a:lnTo>
                  <a:lnTo>
                    <a:pt x="438" y="3022"/>
                  </a:lnTo>
                  <a:lnTo>
                    <a:pt x="756" y="3499"/>
                  </a:lnTo>
                  <a:lnTo>
                    <a:pt x="1114" y="3857"/>
                  </a:lnTo>
                  <a:lnTo>
                    <a:pt x="1472" y="4175"/>
                  </a:lnTo>
                  <a:lnTo>
                    <a:pt x="1830" y="4414"/>
                  </a:lnTo>
                  <a:lnTo>
                    <a:pt x="2148" y="4613"/>
                  </a:lnTo>
                  <a:lnTo>
                    <a:pt x="2466" y="4732"/>
                  </a:lnTo>
                  <a:lnTo>
                    <a:pt x="2466" y="4732"/>
                  </a:lnTo>
                  <a:lnTo>
                    <a:pt x="2585" y="4533"/>
                  </a:lnTo>
                  <a:lnTo>
                    <a:pt x="2705" y="4374"/>
                  </a:lnTo>
                  <a:lnTo>
                    <a:pt x="2903" y="4255"/>
                  </a:lnTo>
                  <a:lnTo>
                    <a:pt x="3102" y="4135"/>
                  </a:lnTo>
                  <a:lnTo>
                    <a:pt x="3858" y="3817"/>
                  </a:lnTo>
                  <a:lnTo>
                    <a:pt x="3858" y="3817"/>
                  </a:lnTo>
                  <a:lnTo>
                    <a:pt x="4056" y="3778"/>
                  </a:lnTo>
                  <a:lnTo>
                    <a:pt x="4295" y="3738"/>
                  </a:lnTo>
                  <a:lnTo>
                    <a:pt x="4295" y="3738"/>
                  </a:lnTo>
                  <a:lnTo>
                    <a:pt x="4534" y="3778"/>
                  </a:lnTo>
                  <a:lnTo>
                    <a:pt x="4732" y="3857"/>
                  </a:lnTo>
                  <a:lnTo>
                    <a:pt x="4732" y="3857"/>
                  </a:lnTo>
                  <a:lnTo>
                    <a:pt x="4891" y="3539"/>
                  </a:lnTo>
                  <a:lnTo>
                    <a:pt x="5011" y="3181"/>
                  </a:lnTo>
                  <a:lnTo>
                    <a:pt x="5090" y="2744"/>
                  </a:lnTo>
                  <a:lnTo>
                    <a:pt x="5170" y="2267"/>
                  </a:lnTo>
                  <a:lnTo>
                    <a:pt x="5130" y="1750"/>
                  </a:lnTo>
                  <a:lnTo>
                    <a:pt x="5050" y="1193"/>
                  </a:lnTo>
                  <a:lnTo>
                    <a:pt x="4931" y="915"/>
                  </a:lnTo>
                  <a:lnTo>
                    <a:pt x="4812" y="597"/>
                  </a:lnTo>
                  <a:lnTo>
                    <a:pt x="4693" y="319"/>
                  </a:lnTo>
                  <a:lnTo>
                    <a:pt x="44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44"/>
            <p:cNvSpPr/>
            <p:nvPr/>
          </p:nvSpPr>
          <p:spPr>
            <a:xfrm>
              <a:off x="669500" y="3398700"/>
              <a:ext cx="145150" cy="225675"/>
            </a:xfrm>
            <a:custGeom>
              <a:avLst/>
              <a:gdLst/>
              <a:ahLst/>
              <a:cxnLst/>
              <a:rect l="l" t="t" r="r" b="b"/>
              <a:pathLst>
                <a:path w="5806" h="9027" extrusionOk="0">
                  <a:moveTo>
                    <a:pt x="2068" y="3142"/>
                  </a:moveTo>
                  <a:lnTo>
                    <a:pt x="2466" y="3261"/>
                  </a:lnTo>
                  <a:lnTo>
                    <a:pt x="2982" y="3460"/>
                  </a:lnTo>
                  <a:lnTo>
                    <a:pt x="3301" y="3619"/>
                  </a:lnTo>
                  <a:lnTo>
                    <a:pt x="3579" y="3818"/>
                  </a:lnTo>
                  <a:lnTo>
                    <a:pt x="3539" y="3937"/>
                  </a:lnTo>
                  <a:lnTo>
                    <a:pt x="3380" y="4255"/>
                  </a:lnTo>
                  <a:lnTo>
                    <a:pt x="3261" y="4414"/>
                  </a:lnTo>
                  <a:lnTo>
                    <a:pt x="3102" y="4573"/>
                  </a:lnTo>
                  <a:lnTo>
                    <a:pt x="2903" y="4732"/>
                  </a:lnTo>
                  <a:lnTo>
                    <a:pt x="2664" y="4891"/>
                  </a:lnTo>
                  <a:lnTo>
                    <a:pt x="2505" y="4772"/>
                  </a:lnTo>
                  <a:lnTo>
                    <a:pt x="2346" y="4613"/>
                  </a:lnTo>
                  <a:lnTo>
                    <a:pt x="2148" y="4454"/>
                  </a:lnTo>
                  <a:lnTo>
                    <a:pt x="1949" y="4215"/>
                  </a:lnTo>
                  <a:lnTo>
                    <a:pt x="1790" y="3897"/>
                  </a:lnTo>
                  <a:lnTo>
                    <a:pt x="1631" y="3539"/>
                  </a:lnTo>
                  <a:lnTo>
                    <a:pt x="1511" y="3142"/>
                  </a:lnTo>
                  <a:close/>
                  <a:moveTo>
                    <a:pt x="4613" y="5806"/>
                  </a:moveTo>
                  <a:lnTo>
                    <a:pt x="4732" y="5845"/>
                  </a:lnTo>
                  <a:lnTo>
                    <a:pt x="4772" y="5925"/>
                  </a:lnTo>
                  <a:lnTo>
                    <a:pt x="4851" y="6004"/>
                  </a:lnTo>
                  <a:lnTo>
                    <a:pt x="4891" y="6164"/>
                  </a:lnTo>
                  <a:lnTo>
                    <a:pt x="4851" y="6283"/>
                  </a:lnTo>
                  <a:lnTo>
                    <a:pt x="4772" y="6402"/>
                  </a:lnTo>
                  <a:lnTo>
                    <a:pt x="4652" y="6482"/>
                  </a:lnTo>
                  <a:lnTo>
                    <a:pt x="4533" y="6521"/>
                  </a:lnTo>
                  <a:lnTo>
                    <a:pt x="4414" y="6482"/>
                  </a:lnTo>
                  <a:lnTo>
                    <a:pt x="4334" y="6442"/>
                  </a:lnTo>
                  <a:lnTo>
                    <a:pt x="4255" y="6362"/>
                  </a:lnTo>
                  <a:lnTo>
                    <a:pt x="4175" y="6283"/>
                  </a:lnTo>
                  <a:lnTo>
                    <a:pt x="4175" y="6164"/>
                  </a:lnTo>
                  <a:lnTo>
                    <a:pt x="4215" y="6004"/>
                  </a:lnTo>
                  <a:lnTo>
                    <a:pt x="4255" y="5925"/>
                  </a:lnTo>
                  <a:lnTo>
                    <a:pt x="4374" y="5845"/>
                  </a:lnTo>
                  <a:lnTo>
                    <a:pt x="4533" y="5806"/>
                  </a:lnTo>
                  <a:close/>
                  <a:moveTo>
                    <a:pt x="1909" y="1"/>
                  </a:moveTo>
                  <a:lnTo>
                    <a:pt x="1670" y="41"/>
                  </a:lnTo>
                  <a:lnTo>
                    <a:pt x="1472" y="80"/>
                  </a:lnTo>
                  <a:lnTo>
                    <a:pt x="716" y="398"/>
                  </a:lnTo>
                  <a:lnTo>
                    <a:pt x="517" y="518"/>
                  </a:lnTo>
                  <a:lnTo>
                    <a:pt x="319" y="637"/>
                  </a:lnTo>
                  <a:lnTo>
                    <a:pt x="199" y="796"/>
                  </a:lnTo>
                  <a:lnTo>
                    <a:pt x="80" y="995"/>
                  </a:lnTo>
                  <a:lnTo>
                    <a:pt x="40" y="1194"/>
                  </a:lnTo>
                  <a:lnTo>
                    <a:pt x="1" y="1392"/>
                  </a:lnTo>
                  <a:lnTo>
                    <a:pt x="80" y="2148"/>
                  </a:lnTo>
                  <a:lnTo>
                    <a:pt x="199" y="3023"/>
                  </a:lnTo>
                  <a:lnTo>
                    <a:pt x="319" y="3539"/>
                  </a:lnTo>
                  <a:lnTo>
                    <a:pt x="438" y="4056"/>
                  </a:lnTo>
                  <a:lnTo>
                    <a:pt x="637" y="4573"/>
                  </a:lnTo>
                  <a:lnTo>
                    <a:pt x="835" y="5130"/>
                  </a:lnTo>
                  <a:lnTo>
                    <a:pt x="1074" y="5686"/>
                  </a:lnTo>
                  <a:lnTo>
                    <a:pt x="1352" y="6203"/>
                  </a:lnTo>
                  <a:lnTo>
                    <a:pt x="1670" y="6720"/>
                  </a:lnTo>
                  <a:lnTo>
                    <a:pt x="2028" y="7237"/>
                  </a:lnTo>
                  <a:lnTo>
                    <a:pt x="2466" y="7714"/>
                  </a:lnTo>
                  <a:lnTo>
                    <a:pt x="2943" y="8151"/>
                  </a:lnTo>
                  <a:lnTo>
                    <a:pt x="3460" y="8549"/>
                  </a:lnTo>
                  <a:lnTo>
                    <a:pt x="4056" y="8907"/>
                  </a:lnTo>
                  <a:lnTo>
                    <a:pt x="4295" y="8986"/>
                  </a:lnTo>
                  <a:lnTo>
                    <a:pt x="4533" y="9026"/>
                  </a:lnTo>
                  <a:lnTo>
                    <a:pt x="4732" y="9026"/>
                  </a:lnTo>
                  <a:lnTo>
                    <a:pt x="4931" y="8947"/>
                  </a:lnTo>
                  <a:lnTo>
                    <a:pt x="5090" y="8867"/>
                  </a:lnTo>
                  <a:lnTo>
                    <a:pt x="5249" y="8788"/>
                  </a:lnTo>
                  <a:lnTo>
                    <a:pt x="5408" y="8668"/>
                  </a:lnTo>
                  <a:lnTo>
                    <a:pt x="5527" y="8509"/>
                  </a:lnTo>
                  <a:lnTo>
                    <a:pt x="5607" y="8350"/>
                  </a:lnTo>
                  <a:lnTo>
                    <a:pt x="5686" y="8151"/>
                  </a:lnTo>
                  <a:lnTo>
                    <a:pt x="5766" y="7396"/>
                  </a:lnTo>
                  <a:lnTo>
                    <a:pt x="5805" y="6641"/>
                  </a:lnTo>
                  <a:lnTo>
                    <a:pt x="5766" y="5965"/>
                  </a:lnTo>
                  <a:lnTo>
                    <a:pt x="5646" y="5289"/>
                  </a:lnTo>
                  <a:lnTo>
                    <a:pt x="5527" y="4653"/>
                  </a:lnTo>
                  <a:lnTo>
                    <a:pt x="5328" y="4096"/>
                  </a:lnTo>
                  <a:lnTo>
                    <a:pt x="5090" y="3539"/>
                  </a:lnTo>
                  <a:lnTo>
                    <a:pt x="4811" y="3023"/>
                  </a:lnTo>
                  <a:lnTo>
                    <a:pt x="4533" y="2506"/>
                  </a:lnTo>
                  <a:lnTo>
                    <a:pt x="4255" y="2068"/>
                  </a:lnTo>
                  <a:lnTo>
                    <a:pt x="3937" y="1671"/>
                  </a:lnTo>
                  <a:lnTo>
                    <a:pt x="3619" y="1313"/>
                  </a:lnTo>
                  <a:lnTo>
                    <a:pt x="3062" y="677"/>
                  </a:lnTo>
                  <a:lnTo>
                    <a:pt x="2545" y="239"/>
                  </a:lnTo>
                  <a:lnTo>
                    <a:pt x="2346" y="120"/>
                  </a:lnTo>
                  <a:lnTo>
                    <a:pt x="2148" y="41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44"/>
            <p:cNvSpPr/>
            <p:nvPr/>
          </p:nvSpPr>
          <p:spPr>
            <a:xfrm>
              <a:off x="773875" y="3543825"/>
              <a:ext cx="17900" cy="17925"/>
            </a:xfrm>
            <a:custGeom>
              <a:avLst/>
              <a:gdLst/>
              <a:ahLst/>
              <a:cxnLst/>
              <a:rect l="l" t="t" r="r" b="b"/>
              <a:pathLst>
                <a:path w="716" h="717" fill="none" extrusionOk="0">
                  <a:moveTo>
                    <a:pt x="358" y="716"/>
                  </a:moveTo>
                  <a:lnTo>
                    <a:pt x="358" y="716"/>
                  </a:lnTo>
                  <a:lnTo>
                    <a:pt x="239" y="677"/>
                  </a:lnTo>
                  <a:lnTo>
                    <a:pt x="159" y="637"/>
                  </a:lnTo>
                  <a:lnTo>
                    <a:pt x="80" y="557"/>
                  </a:lnTo>
                  <a:lnTo>
                    <a:pt x="0" y="478"/>
                  </a:lnTo>
                  <a:lnTo>
                    <a:pt x="0" y="478"/>
                  </a:lnTo>
                  <a:lnTo>
                    <a:pt x="0" y="359"/>
                  </a:lnTo>
                  <a:lnTo>
                    <a:pt x="40" y="199"/>
                  </a:lnTo>
                  <a:lnTo>
                    <a:pt x="80" y="120"/>
                  </a:lnTo>
                  <a:lnTo>
                    <a:pt x="199" y="40"/>
                  </a:lnTo>
                  <a:lnTo>
                    <a:pt x="199" y="40"/>
                  </a:lnTo>
                  <a:lnTo>
                    <a:pt x="358" y="1"/>
                  </a:lnTo>
                  <a:lnTo>
                    <a:pt x="358" y="1"/>
                  </a:lnTo>
                  <a:lnTo>
                    <a:pt x="438" y="1"/>
                  </a:lnTo>
                  <a:lnTo>
                    <a:pt x="557" y="40"/>
                  </a:lnTo>
                  <a:lnTo>
                    <a:pt x="597" y="120"/>
                  </a:lnTo>
                  <a:lnTo>
                    <a:pt x="676" y="199"/>
                  </a:lnTo>
                  <a:lnTo>
                    <a:pt x="676" y="199"/>
                  </a:lnTo>
                  <a:lnTo>
                    <a:pt x="716" y="359"/>
                  </a:lnTo>
                  <a:lnTo>
                    <a:pt x="676" y="478"/>
                  </a:lnTo>
                  <a:lnTo>
                    <a:pt x="597" y="597"/>
                  </a:lnTo>
                  <a:lnTo>
                    <a:pt x="477" y="677"/>
                  </a:lnTo>
                  <a:lnTo>
                    <a:pt x="477" y="677"/>
                  </a:lnTo>
                  <a:lnTo>
                    <a:pt x="358" y="7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44"/>
            <p:cNvSpPr/>
            <p:nvPr/>
          </p:nvSpPr>
          <p:spPr>
            <a:xfrm>
              <a:off x="707275" y="3477225"/>
              <a:ext cx="51700" cy="43775"/>
            </a:xfrm>
            <a:custGeom>
              <a:avLst/>
              <a:gdLst/>
              <a:ahLst/>
              <a:cxnLst/>
              <a:rect l="l" t="t" r="r" b="b"/>
              <a:pathLst>
                <a:path w="2068" h="1751" fill="none" extrusionOk="0">
                  <a:moveTo>
                    <a:pt x="1153" y="1750"/>
                  </a:moveTo>
                  <a:lnTo>
                    <a:pt x="1153" y="1750"/>
                  </a:lnTo>
                  <a:lnTo>
                    <a:pt x="994" y="1631"/>
                  </a:lnTo>
                  <a:lnTo>
                    <a:pt x="835" y="1472"/>
                  </a:lnTo>
                  <a:lnTo>
                    <a:pt x="637" y="1313"/>
                  </a:lnTo>
                  <a:lnTo>
                    <a:pt x="438" y="1074"/>
                  </a:lnTo>
                  <a:lnTo>
                    <a:pt x="279" y="756"/>
                  </a:lnTo>
                  <a:lnTo>
                    <a:pt x="120" y="398"/>
                  </a:lnTo>
                  <a:lnTo>
                    <a:pt x="0" y="1"/>
                  </a:lnTo>
                  <a:lnTo>
                    <a:pt x="0" y="1"/>
                  </a:lnTo>
                  <a:lnTo>
                    <a:pt x="239" y="1"/>
                  </a:lnTo>
                  <a:lnTo>
                    <a:pt x="239" y="1"/>
                  </a:lnTo>
                  <a:lnTo>
                    <a:pt x="557" y="1"/>
                  </a:lnTo>
                  <a:lnTo>
                    <a:pt x="955" y="120"/>
                  </a:lnTo>
                  <a:lnTo>
                    <a:pt x="1471" y="319"/>
                  </a:lnTo>
                  <a:lnTo>
                    <a:pt x="1790" y="478"/>
                  </a:lnTo>
                  <a:lnTo>
                    <a:pt x="2068" y="677"/>
                  </a:lnTo>
                  <a:lnTo>
                    <a:pt x="2068" y="677"/>
                  </a:lnTo>
                  <a:lnTo>
                    <a:pt x="2028" y="796"/>
                  </a:lnTo>
                  <a:lnTo>
                    <a:pt x="1869" y="1114"/>
                  </a:lnTo>
                  <a:lnTo>
                    <a:pt x="1750" y="1273"/>
                  </a:lnTo>
                  <a:lnTo>
                    <a:pt x="1591" y="1432"/>
                  </a:lnTo>
                  <a:lnTo>
                    <a:pt x="1392" y="1591"/>
                  </a:lnTo>
                  <a:lnTo>
                    <a:pt x="1153" y="17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44"/>
            <p:cNvSpPr/>
            <p:nvPr/>
          </p:nvSpPr>
          <p:spPr>
            <a:xfrm>
              <a:off x="669500" y="3398700"/>
              <a:ext cx="145150" cy="225675"/>
            </a:xfrm>
            <a:custGeom>
              <a:avLst/>
              <a:gdLst/>
              <a:ahLst/>
              <a:cxnLst/>
              <a:rect l="l" t="t" r="r" b="b"/>
              <a:pathLst>
                <a:path w="5806" h="9027" fill="none" extrusionOk="0">
                  <a:moveTo>
                    <a:pt x="1909" y="1"/>
                  </a:moveTo>
                  <a:lnTo>
                    <a:pt x="1909" y="1"/>
                  </a:lnTo>
                  <a:lnTo>
                    <a:pt x="1670" y="41"/>
                  </a:lnTo>
                  <a:lnTo>
                    <a:pt x="1472" y="80"/>
                  </a:lnTo>
                  <a:lnTo>
                    <a:pt x="716" y="398"/>
                  </a:lnTo>
                  <a:lnTo>
                    <a:pt x="716" y="398"/>
                  </a:lnTo>
                  <a:lnTo>
                    <a:pt x="517" y="518"/>
                  </a:lnTo>
                  <a:lnTo>
                    <a:pt x="319" y="637"/>
                  </a:lnTo>
                  <a:lnTo>
                    <a:pt x="199" y="796"/>
                  </a:lnTo>
                  <a:lnTo>
                    <a:pt x="80" y="995"/>
                  </a:lnTo>
                  <a:lnTo>
                    <a:pt x="80" y="995"/>
                  </a:lnTo>
                  <a:lnTo>
                    <a:pt x="40" y="1194"/>
                  </a:lnTo>
                  <a:lnTo>
                    <a:pt x="1" y="1392"/>
                  </a:lnTo>
                  <a:lnTo>
                    <a:pt x="1" y="1392"/>
                  </a:lnTo>
                  <a:lnTo>
                    <a:pt x="80" y="2148"/>
                  </a:lnTo>
                  <a:lnTo>
                    <a:pt x="199" y="3023"/>
                  </a:lnTo>
                  <a:lnTo>
                    <a:pt x="319" y="3539"/>
                  </a:lnTo>
                  <a:lnTo>
                    <a:pt x="438" y="4056"/>
                  </a:lnTo>
                  <a:lnTo>
                    <a:pt x="637" y="4573"/>
                  </a:lnTo>
                  <a:lnTo>
                    <a:pt x="835" y="5130"/>
                  </a:lnTo>
                  <a:lnTo>
                    <a:pt x="1074" y="5686"/>
                  </a:lnTo>
                  <a:lnTo>
                    <a:pt x="1352" y="6203"/>
                  </a:lnTo>
                  <a:lnTo>
                    <a:pt x="1670" y="6720"/>
                  </a:lnTo>
                  <a:lnTo>
                    <a:pt x="2028" y="7237"/>
                  </a:lnTo>
                  <a:lnTo>
                    <a:pt x="2466" y="7714"/>
                  </a:lnTo>
                  <a:lnTo>
                    <a:pt x="2943" y="8151"/>
                  </a:lnTo>
                  <a:lnTo>
                    <a:pt x="3460" y="8549"/>
                  </a:lnTo>
                  <a:lnTo>
                    <a:pt x="4056" y="8907"/>
                  </a:lnTo>
                  <a:lnTo>
                    <a:pt x="4056" y="8907"/>
                  </a:lnTo>
                  <a:lnTo>
                    <a:pt x="4295" y="8986"/>
                  </a:lnTo>
                  <a:lnTo>
                    <a:pt x="4533" y="9026"/>
                  </a:lnTo>
                  <a:lnTo>
                    <a:pt x="4533" y="9026"/>
                  </a:lnTo>
                  <a:lnTo>
                    <a:pt x="4732" y="9026"/>
                  </a:lnTo>
                  <a:lnTo>
                    <a:pt x="4931" y="8947"/>
                  </a:lnTo>
                  <a:lnTo>
                    <a:pt x="5090" y="8867"/>
                  </a:lnTo>
                  <a:lnTo>
                    <a:pt x="5249" y="8788"/>
                  </a:lnTo>
                  <a:lnTo>
                    <a:pt x="5408" y="8668"/>
                  </a:lnTo>
                  <a:lnTo>
                    <a:pt x="5527" y="8509"/>
                  </a:lnTo>
                  <a:lnTo>
                    <a:pt x="5607" y="8350"/>
                  </a:lnTo>
                  <a:lnTo>
                    <a:pt x="5686" y="8151"/>
                  </a:lnTo>
                  <a:lnTo>
                    <a:pt x="5686" y="8151"/>
                  </a:lnTo>
                  <a:lnTo>
                    <a:pt x="5766" y="7396"/>
                  </a:lnTo>
                  <a:lnTo>
                    <a:pt x="5805" y="6641"/>
                  </a:lnTo>
                  <a:lnTo>
                    <a:pt x="5766" y="5965"/>
                  </a:lnTo>
                  <a:lnTo>
                    <a:pt x="5646" y="5289"/>
                  </a:lnTo>
                  <a:lnTo>
                    <a:pt x="5527" y="4653"/>
                  </a:lnTo>
                  <a:lnTo>
                    <a:pt x="5328" y="4096"/>
                  </a:lnTo>
                  <a:lnTo>
                    <a:pt x="5090" y="3539"/>
                  </a:lnTo>
                  <a:lnTo>
                    <a:pt x="4811" y="3023"/>
                  </a:lnTo>
                  <a:lnTo>
                    <a:pt x="4533" y="2506"/>
                  </a:lnTo>
                  <a:lnTo>
                    <a:pt x="4255" y="2068"/>
                  </a:lnTo>
                  <a:lnTo>
                    <a:pt x="3937" y="1671"/>
                  </a:lnTo>
                  <a:lnTo>
                    <a:pt x="3619" y="1313"/>
                  </a:lnTo>
                  <a:lnTo>
                    <a:pt x="3062" y="677"/>
                  </a:lnTo>
                  <a:lnTo>
                    <a:pt x="2545" y="239"/>
                  </a:lnTo>
                  <a:lnTo>
                    <a:pt x="2545" y="239"/>
                  </a:lnTo>
                  <a:lnTo>
                    <a:pt x="2346" y="120"/>
                  </a:lnTo>
                  <a:lnTo>
                    <a:pt x="2346" y="120"/>
                  </a:lnTo>
                  <a:lnTo>
                    <a:pt x="2148" y="41"/>
                  </a:lnTo>
                  <a:lnTo>
                    <a:pt x="1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44"/>
            <p:cNvSpPr/>
            <p:nvPr/>
          </p:nvSpPr>
          <p:spPr>
            <a:xfrm>
              <a:off x="773875" y="3543825"/>
              <a:ext cx="17900" cy="17925"/>
            </a:xfrm>
            <a:custGeom>
              <a:avLst/>
              <a:gdLst/>
              <a:ahLst/>
              <a:cxnLst/>
              <a:rect l="l" t="t" r="r" b="b"/>
              <a:pathLst>
                <a:path w="716" h="717" extrusionOk="0">
                  <a:moveTo>
                    <a:pt x="358" y="1"/>
                  </a:moveTo>
                  <a:lnTo>
                    <a:pt x="199" y="40"/>
                  </a:lnTo>
                  <a:lnTo>
                    <a:pt x="80" y="120"/>
                  </a:lnTo>
                  <a:lnTo>
                    <a:pt x="40" y="199"/>
                  </a:lnTo>
                  <a:lnTo>
                    <a:pt x="0" y="359"/>
                  </a:lnTo>
                  <a:lnTo>
                    <a:pt x="0" y="478"/>
                  </a:lnTo>
                  <a:lnTo>
                    <a:pt x="80" y="557"/>
                  </a:lnTo>
                  <a:lnTo>
                    <a:pt x="159" y="637"/>
                  </a:lnTo>
                  <a:lnTo>
                    <a:pt x="239" y="677"/>
                  </a:lnTo>
                  <a:lnTo>
                    <a:pt x="358" y="716"/>
                  </a:lnTo>
                  <a:lnTo>
                    <a:pt x="477" y="677"/>
                  </a:lnTo>
                  <a:lnTo>
                    <a:pt x="597" y="597"/>
                  </a:lnTo>
                  <a:lnTo>
                    <a:pt x="676" y="478"/>
                  </a:lnTo>
                  <a:lnTo>
                    <a:pt x="716" y="359"/>
                  </a:lnTo>
                  <a:lnTo>
                    <a:pt x="676" y="199"/>
                  </a:lnTo>
                  <a:lnTo>
                    <a:pt x="597" y="120"/>
                  </a:lnTo>
                  <a:lnTo>
                    <a:pt x="557" y="40"/>
                  </a:lnTo>
                  <a:lnTo>
                    <a:pt x="438" y="1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44"/>
            <p:cNvSpPr/>
            <p:nvPr/>
          </p:nvSpPr>
          <p:spPr>
            <a:xfrm>
              <a:off x="773875" y="3543825"/>
              <a:ext cx="17900" cy="17925"/>
            </a:xfrm>
            <a:custGeom>
              <a:avLst/>
              <a:gdLst/>
              <a:ahLst/>
              <a:cxnLst/>
              <a:rect l="l" t="t" r="r" b="b"/>
              <a:pathLst>
                <a:path w="716" h="717" fill="none" extrusionOk="0">
                  <a:moveTo>
                    <a:pt x="358" y="1"/>
                  </a:moveTo>
                  <a:lnTo>
                    <a:pt x="358" y="1"/>
                  </a:lnTo>
                  <a:lnTo>
                    <a:pt x="199" y="40"/>
                  </a:lnTo>
                  <a:lnTo>
                    <a:pt x="199" y="40"/>
                  </a:lnTo>
                  <a:lnTo>
                    <a:pt x="80" y="120"/>
                  </a:lnTo>
                  <a:lnTo>
                    <a:pt x="40" y="199"/>
                  </a:lnTo>
                  <a:lnTo>
                    <a:pt x="0" y="359"/>
                  </a:lnTo>
                  <a:lnTo>
                    <a:pt x="0" y="478"/>
                  </a:lnTo>
                  <a:lnTo>
                    <a:pt x="0" y="478"/>
                  </a:lnTo>
                  <a:lnTo>
                    <a:pt x="80" y="557"/>
                  </a:lnTo>
                  <a:lnTo>
                    <a:pt x="159" y="637"/>
                  </a:lnTo>
                  <a:lnTo>
                    <a:pt x="239" y="677"/>
                  </a:lnTo>
                  <a:lnTo>
                    <a:pt x="358" y="716"/>
                  </a:lnTo>
                  <a:lnTo>
                    <a:pt x="358" y="716"/>
                  </a:lnTo>
                  <a:lnTo>
                    <a:pt x="477" y="677"/>
                  </a:lnTo>
                  <a:lnTo>
                    <a:pt x="477" y="677"/>
                  </a:lnTo>
                  <a:lnTo>
                    <a:pt x="597" y="597"/>
                  </a:lnTo>
                  <a:lnTo>
                    <a:pt x="676" y="478"/>
                  </a:lnTo>
                  <a:lnTo>
                    <a:pt x="716" y="359"/>
                  </a:lnTo>
                  <a:lnTo>
                    <a:pt x="676" y="199"/>
                  </a:lnTo>
                  <a:lnTo>
                    <a:pt x="676" y="199"/>
                  </a:lnTo>
                  <a:lnTo>
                    <a:pt x="597" y="120"/>
                  </a:lnTo>
                  <a:lnTo>
                    <a:pt x="557" y="40"/>
                  </a:lnTo>
                  <a:lnTo>
                    <a:pt x="438" y="1"/>
                  </a:lnTo>
                  <a:lnTo>
                    <a:pt x="35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44"/>
            <p:cNvSpPr/>
            <p:nvPr/>
          </p:nvSpPr>
          <p:spPr>
            <a:xfrm>
              <a:off x="707275" y="3477225"/>
              <a:ext cx="51700" cy="43775"/>
            </a:xfrm>
            <a:custGeom>
              <a:avLst/>
              <a:gdLst/>
              <a:ahLst/>
              <a:cxnLst/>
              <a:rect l="l" t="t" r="r" b="b"/>
              <a:pathLst>
                <a:path w="2068" h="1751" extrusionOk="0">
                  <a:moveTo>
                    <a:pt x="0" y="1"/>
                  </a:moveTo>
                  <a:lnTo>
                    <a:pt x="120" y="398"/>
                  </a:lnTo>
                  <a:lnTo>
                    <a:pt x="279" y="756"/>
                  </a:lnTo>
                  <a:lnTo>
                    <a:pt x="438" y="1074"/>
                  </a:lnTo>
                  <a:lnTo>
                    <a:pt x="637" y="1313"/>
                  </a:lnTo>
                  <a:lnTo>
                    <a:pt x="835" y="1472"/>
                  </a:lnTo>
                  <a:lnTo>
                    <a:pt x="994" y="1631"/>
                  </a:lnTo>
                  <a:lnTo>
                    <a:pt x="1153" y="1750"/>
                  </a:lnTo>
                  <a:lnTo>
                    <a:pt x="1392" y="1591"/>
                  </a:lnTo>
                  <a:lnTo>
                    <a:pt x="1591" y="1432"/>
                  </a:lnTo>
                  <a:lnTo>
                    <a:pt x="1750" y="1273"/>
                  </a:lnTo>
                  <a:lnTo>
                    <a:pt x="1869" y="1114"/>
                  </a:lnTo>
                  <a:lnTo>
                    <a:pt x="2028" y="796"/>
                  </a:lnTo>
                  <a:lnTo>
                    <a:pt x="2068" y="677"/>
                  </a:lnTo>
                  <a:lnTo>
                    <a:pt x="1790" y="478"/>
                  </a:lnTo>
                  <a:lnTo>
                    <a:pt x="1471" y="319"/>
                  </a:lnTo>
                  <a:lnTo>
                    <a:pt x="955" y="120"/>
                  </a:lnTo>
                  <a:lnTo>
                    <a:pt x="557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44"/>
            <p:cNvSpPr/>
            <p:nvPr/>
          </p:nvSpPr>
          <p:spPr>
            <a:xfrm>
              <a:off x="707275" y="3477225"/>
              <a:ext cx="51700" cy="43775"/>
            </a:xfrm>
            <a:custGeom>
              <a:avLst/>
              <a:gdLst/>
              <a:ahLst/>
              <a:cxnLst/>
              <a:rect l="l" t="t" r="r" b="b"/>
              <a:pathLst>
                <a:path w="2068" h="1751" fill="none" extrusionOk="0">
                  <a:moveTo>
                    <a:pt x="239" y="1"/>
                  </a:moveTo>
                  <a:lnTo>
                    <a:pt x="239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120" y="398"/>
                  </a:lnTo>
                  <a:lnTo>
                    <a:pt x="279" y="756"/>
                  </a:lnTo>
                  <a:lnTo>
                    <a:pt x="438" y="1074"/>
                  </a:lnTo>
                  <a:lnTo>
                    <a:pt x="637" y="1313"/>
                  </a:lnTo>
                  <a:lnTo>
                    <a:pt x="835" y="1472"/>
                  </a:lnTo>
                  <a:lnTo>
                    <a:pt x="994" y="1631"/>
                  </a:lnTo>
                  <a:lnTo>
                    <a:pt x="1153" y="1750"/>
                  </a:lnTo>
                  <a:lnTo>
                    <a:pt x="1153" y="1750"/>
                  </a:lnTo>
                  <a:lnTo>
                    <a:pt x="1392" y="1591"/>
                  </a:lnTo>
                  <a:lnTo>
                    <a:pt x="1591" y="1432"/>
                  </a:lnTo>
                  <a:lnTo>
                    <a:pt x="1750" y="1273"/>
                  </a:lnTo>
                  <a:lnTo>
                    <a:pt x="1869" y="1114"/>
                  </a:lnTo>
                  <a:lnTo>
                    <a:pt x="2028" y="796"/>
                  </a:lnTo>
                  <a:lnTo>
                    <a:pt x="2068" y="677"/>
                  </a:lnTo>
                  <a:lnTo>
                    <a:pt x="2068" y="677"/>
                  </a:lnTo>
                  <a:lnTo>
                    <a:pt x="1790" y="478"/>
                  </a:lnTo>
                  <a:lnTo>
                    <a:pt x="1471" y="319"/>
                  </a:lnTo>
                  <a:lnTo>
                    <a:pt x="955" y="120"/>
                  </a:lnTo>
                  <a:lnTo>
                    <a:pt x="557" y="1"/>
                  </a:lnTo>
                  <a:lnTo>
                    <a:pt x="2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44"/>
            <p:cNvSpPr/>
            <p:nvPr/>
          </p:nvSpPr>
          <p:spPr>
            <a:xfrm>
              <a:off x="1252975" y="3959300"/>
              <a:ext cx="154075" cy="165025"/>
            </a:xfrm>
            <a:custGeom>
              <a:avLst/>
              <a:gdLst/>
              <a:ahLst/>
              <a:cxnLst/>
              <a:rect l="l" t="t" r="r" b="b"/>
              <a:pathLst>
                <a:path w="6163" h="6601" extrusionOk="0">
                  <a:moveTo>
                    <a:pt x="2505" y="1"/>
                  </a:moveTo>
                  <a:lnTo>
                    <a:pt x="2465" y="319"/>
                  </a:lnTo>
                  <a:lnTo>
                    <a:pt x="2505" y="717"/>
                  </a:lnTo>
                  <a:lnTo>
                    <a:pt x="2585" y="1234"/>
                  </a:lnTo>
                  <a:lnTo>
                    <a:pt x="2664" y="1552"/>
                  </a:lnTo>
                  <a:lnTo>
                    <a:pt x="2744" y="1870"/>
                  </a:lnTo>
                  <a:lnTo>
                    <a:pt x="2903" y="2188"/>
                  </a:lnTo>
                  <a:lnTo>
                    <a:pt x="3062" y="2585"/>
                  </a:lnTo>
                  <a:lnTo>
                    <a:pt x="3300" y="2943"/>
                  </a:lnTo>
                  <a:lnTo>
                    <a:pt x="3579" y="3341"/>
                  </a:lnTo>
                  <a:lnTo>
                    <a:pt x="3936" y="3778"/>
                  </a:lnTo>
                  <a:lnTo>
                    <a:pt x="4334" y="4176"/>
                  </a:lnTo>
                  <a:lnTo>
                    <a:pt x="3936" y="4176"/>
                  </a:lnTo>
                  <a:lnTo>
                    <a:pt x="3420" y="4215"/>
                  </a:lnTo>
                  <a:lnTo>
                    <a:pt x="2942" y="4255"/>
                  </a:lnTo>
                  <a:lnTo>
                    <a:pt x="2465" y="4335"/>
                  </a:lnTo>
                  <a:lnTo>
                    <a:pt x="2068" y="4414"/>
                  </a:lnTo>
                  <a:lnTo>
                    <a:pt x="1710" y="4534"/>
                  </a:lnTo>
                  <a:lnTo>
                    <a:pt x="1392" y="4653"/>
                  </a:lnTo>
                  <a:lnTo>
                    <a:pt x="875" y="4931"/>
                  </a:lnTo>
                  <a:lnTo>
                    <a:pt x="477" y="5209"/>
                  </a:lnTo>
                  <a:lnTo>
                    <a:pt x="199" y="5448"/>
                  </a:lnTo>
                  <a:lnTo>
                    <a:pt x="0" y="5687"/>
                  </a:lnTo>
                  <a:lnTo>
                    <a:pt x="398" y="5925"/>
                  </a:lnTo>
                  <a:lnTo>
                    <a:pt x="756" y="6124"/>
                  </a:lnTo>
                  <a:lnTo>
                    <a:pt x="1153" y="6283"/>
                  </a:lnTo>
                  <a:lnTo>
                    <a:pt x="1511" y="6402"/>
                  </a:lnTo>
                  <a:lnTo>
                    <a:pt x="1869" y="6482"/>
                  </a:lnTo>
                  <a:lnTo>
                    <a:pt x="2187" y="6561"/>
                  </a:lnTo>
                  <a:lnTo>
                    <a:pt x="2545" y="6601"/>
                  </a:lnTo>
                  <a:lnTo>
                    <a:pt x="2863" y="6601"/>
                  </a:lnTo>
                  <a:lnTo>
                    <a:pt x="3459" y="6561"/>
                  </a:lnTo>
                  <a:lnTo>
                    <a:pt x="3976" y="6442"/>
                  </a:lnTo>
                  <a:lnTo>
                    <a:pt x="4453" y="6323"/>
                  </a:lnTo>
                  <a:lnTo>
                    <a:pt x="4851" y="6164"/>
                  </a:lnTo>
                  <a:lnTo>
                    <a:pt x="4811" y="5885"/>
                  </a:lnTo>
                  <a:lnTo>
                    <a:pt x="4771" y="5647"/>
                  </a:lnTo>
                  <a:lnTo>
                    <a:pt x="4811" y="5368"/>
                  </a:lnTo>
                  <a:lnTo>
                    <a:pt x="4891" y="5090"/>
                  </a:lnTo>
                  <a:lnTo>
                    <a:pt x="5328" y="4136"/>
                  </a:lnTo>
                  <a:lnTo>
                    <a:pt x="5487" y="3858"/>
                  </a:lnTo>
                  <a:lnTo>
                    <a:pt x="5686" y="3619"/>
                  </a:lnTo>
                  <a:lnTo>
                    <a:pt x="5924" y="3460"/>
                  </a:lnTo>
                  <a:lnTo>
                    <a:pt x="6163" y="3341"/>
                  </a:lnTo>
                  <a:lnTo>
                    <a:pt x="6004" y="2943"/>
                  </a:lnTo>
                  <a:lnTo>
                    <a:pt x="5805" y="2506"/>
                  </a:lnTo>
                  <a:lnTo>
                    <a:pt x="5527" y="2029"/>
                  </a:lnTo>
                  <a:lnTo>
                    <a:pt x="5169" y="1512"/>
                  </a:lnTo>
                  <a:lnTo>
                    <a:pt x="4930" y="1273"/>
                  </a:lnTo>
                  <a:lnTo>
                    <a:pt x="4692" y="1074"/>
                  </a:lnTo>
                  <a:lnTo>
                    <a:pt x="4414" y="836"/>
                  </a:lnTo>
                  <a:lnTo>
                    <a:pt x="4095" y="637"/>
                  </a:lnTo>
                  <a:lnTo>
                    <a:pt x="3738" y="438"/>
                  </a:lnTo>
                  <a:lnTo>
                    <a:pt x="3380" y="279"/>
                  </a:lnTo>
                  <a:lnTo>
                    <a:pt x="2982" y="120"/>
                  </a:lnTo>
                  <a:lnTo>
                    <a:pt x="2505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44"/>
            <p:cNvSpPr/>
            <p:nvPr/>
          </p:nvSpPr>
          <p:spPr>
            <a:xfrm>
              <a:off x="1252975" y="3959300"/>
              <a:ext cx="154075" cy="165025"/>
            </a:xfrm>
            <a:custGeom>
              <a:avLst/>
              <a:gdLst/>
              <a:ahLst/>
              <a:cxnLst/>
              <a:rect l="l" t="t" r="r" b="b"/>
              <a:pathLst>
                <a:path w="6163" h="6601" fill="none" extrusionOk="0">
                  <a:moveTo>
                    <a:pt x="2505" y="1"/>
                  </a:moveTo>
                  <a:lnTo>
                    <a:pt x="2505" y="1"/>
                  </a:lnTo>
                  <a:lnTo>
                    <a:pt x="2465" y="319"/>
                  </a:lnTo>
                  <a:lnTo>
                    <a:pt x="2505" y="717"/>
                  </a:lnTo>
                  <a:lnTo>
                    <a:pt x="2585" y="1234"/>
                  </a:lnTo>
                  <a:lnTo>
                    <a:pt x="2664" y="1552"/>
                  </a:lnTo>
                  <a:lnTo>
                    <a:pt x="2744" y="1870"/>
                  </a:lnTo>
                  <a:lnTo>
                    <a:pt x="2903" y="2188"/>
                  </a:lnTo>
                  <a:lnTo>
                    <a:pt x="3062" y="2585"/>
                  </a:lnTo>
                  <a:lnTo>
                    <a:pt x="3300" y="2943"/>
                  </a:lnTo>
                  <a:lnTo>
                    <a:pt x="3579" y="3341"/>
                  </a:lnTo>
                  <a:lnTo>
                    <a:pt x="3936" y="3778"/>
                  </a:lnTo>
                  <a:lnTo>
                    <a:pt x="4334" y="4176"/>
                  </a:lnTo>
                  <a:lnTo>
                    <a:pt x="4334" y="4176"/>
                  </a:lnTo>
                  <a:lnTo>
                    <a:pt x="3936" y="4176"/>
                  </a:lnTo>
                  <a:lnTo>
                    <a:pt x="3936" y="4176"/>
                  </a:lnTo>
                  <a:lnTo>
                    <a:pt x="3420" y="4215"/>
                  </a:lnTo>
                  <a:lnTo>
                    <a:pt x="2942" y="4255"/>
                  </a:lnTo>
                  <a:lnTo>
                    <a:pt x="2465" y="4335"/>
                  </a:lnTo>
                  <a:lnTo>
                    <a:pt x="2068" y="4414"/>
                  </a:lnTo>
                  <a:lnTo>
                    <a:pt x="1710" y="4534"/>
                  </a:lnTo>
                  <a:lnTo>
                    <a:pt x="1392" y="4653"/>
                  </a:lnTo>
                  <a:lnTo>
                    <a:pt x="875" y="4931"/>
                  </a:lnTo>
                  <a:lnTo>
                    <a:pt x="477" y="5209"/>
                  </a:lnTo>
                  <a:lnTo>
                    <a:pt x="199" y="5448"/>
                  </a:lnTo>
                  <a:lnTo>
                    <a:pt x="0" y="5687"/>
                  </a:lnTo>
                  <a:lnTo>
                    <a:pt x="0" y="5687"/>
                  </a:lnTo>
                  <a:lnTo>
                    <a:pt x="398" y="5925"/>
                  </a:lnTo>
                  <a:lnTo>
                    <a:pt x="756" y="6124"/>
                  </a:lnTo>
                  <a:lnTo>
                    <a:pt x="1153" y="6283"/>
                  </a:lnTo>
                  <a:lnTo>
                    <a:pt x="1511" y="6402"/>
                  </a:lnTo>
                  <a:lnTo>
                    <a:pt x="1869" y="6482"/>
                  </a:lnTo>
                  <a:lnTo>
                    <a:pt x="2187" y="6561"/>
                  </a:lnTo>
                  <a:lnTo>
                    <a:pt x="2545" y="6601"/>
                  </a:lnTo>
                  <a:lnTo>
                    <a:pt x="2863" y="6601"/>
                  </a:lnTo>
                  <a:lnTo>
                    <a:pt x="2863" y="6601"/>
                  </a:lnTo>
                  <a:lnTo>
                    <a:pt x="3459" y="6561"/>
                  </a:lnTo>
                  <a:lnTo>
                    <a:pt x="3976" y="6442"/>
                  </a:lnTo>
                  <a:lnTo>
                    <a:pt x="4453" y="6323"/>
                  </a:lnTo>
                  <a:lnTo>
                    <a:pt x="4851" y="6164"/>
                  </a:lnTo>
                  <a:lnTo>
                    <a:pt x="4851" y="6164"/>
                  </a:lnTo>
                  <a:lnTo>
                    <a:pt x="4811" y="5885"/>
                  </a:lnTo>
                  <a:lnTo>
                    <a:pt x="4771" y="5647"/>
                  </a:lnTo>
                  <a:lnTo>
                    <a:pt x="4811" y="5368"/>
                  </a:lnTo>
                  <a:lnTo>
                    <a:pt x="4891" y="5090"/>
                  </a:lnTo>
                  <a:lnTo>
                    <a:pt x="5328" y="4136"/>
                  </a:lnTo>
                  <a:lnTo>
                    <a:pt x="5328" y="4136"/>
                  </a:lnTo>
                  <a:lnTo>
                    <a:pt x="5487" y="3858"/>
                  </a:lnTo>
                  <a:lnTo>
                    <a:pt x="5686" y="3619"/>
                  </a:lnTo>
                  <a:lnTo>
                    <a:pt x="5924" y="3460"/>
                  </a:lnTo>
                  <a:lnTo>
                    <a:pt x="6163" y="3341"/>
                  </a:lnTo>
                  <a:lnTo>
                    <a:pt x="6163" y="3341"/>
                  </a:lnTo>
                  <a:lnTo>
                    <a:pt x="6004" y="2943"/>
                  </a:lnTo>
                  <a:lnTo>
                    <a:pt x="5805" y="2506"/>
                  </a:lnTo>
                  <a:lnTo>
                    <a:pt x="5527" y="2029"/>
                  </a:lnTo>
                  <a:lnTo>
                    <a:pt x="5169" y="1512"/>
                  </a:lnTo>
                  <a:lnTo>
                    <a:pt x="4930" y="1273"/>
                  </a:lnTo>
                  <a:lnTo>
                    <a:pt x="4692" y="1074"/>
                  </a:lnTo>
                  <a:lnTo>
                    <a:pt x="4414" y="836"/>
                  </a:lnTo>
                  <a:lnTo>
                    <a:pt x="4095" y="637"/>
                  </a:lnTo>
                  <a:lnTo>
                    <a:pt x="3738" y="438"/>
                  </a:lnTo>
                  <a:lnTo>
                    <a:pt x="3380" y="279"/>
                  </a:lnTo>
                  <a:lnTo>
                    <a:pt x="2982" y="120"/>
                  </a:lnTo>
                  <a:lnTo>
                    <a:pt x="25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44"/>
            <p:cNvSpPr/>
            <p:nvPr/>
          </p:nvSpPr>
          <p:spPr>
            <a:xfrm>
              <a:off x="1372250" y="4040825"/>
              <a:ext cx="295225" cy="174950"/>
            </a:xfrm>
            <a:custGeom>
              <a:avLst/>
              <a:gdLst/>
              <a:ahLst/>
              <a:cxnLst/>
              <a:rect l="l" t="t" r="r" b="b"/>
              <a:pathLst>
                <a:path w="11809" h="6998" extrusionOk="0">
                  <a:moveTo>
                    <a:pt x="8747" y="3260"/>
                  </a:moveTo>
                  <a:lnTo>
                    <a:pt x="8946" y="3300"/>
                  </a:lnTo>
                  <a:lnTo>
                    <a:pt x="9105" y="3420"/>
                  </a:lnTo>
                  <a:lnTo>
                    <a:pt x="9185" y="3579"/>
                  </a:lnTo>
                  <a:lnTo>
                    <a:pt x="9225" y="3738"/>
                  </a:lnTo>
                  <a:lnTo>
                    <a:pt x="9185" y="3897"/>
                  </a:lnTo>
                  <a:lnTo>
                    <a:pt x="9105" y="4016"/>
                  </a:lnTo>
                  <a:lnTo>
                    <a:pt x="9026" y="4095"/>
                  </a:lnTo>
                  <a:lnTo>
                    <a:pt x="8906" y="4175"/>
                  </a:lnTo>
                  <a:lnTo>
                    <a:pt x="8747" y="4175"/>
                  </a:lnTo>
                  <a:lnTo>
                    <a:pt x="8588" y="4135"/>
                  </a:lnTo>
                  <a:lnTo>
                    <a:pt x="8429" y="4016"/>
                  </a:lnTo>
                  <a:lnTo>
                    <a:pt x="8350" y="3897"/>
                  </a:lnTo>
                  <a:lnTo>
                    <a:pt x="8310" y="3738"/>
                  </a:lnTo>
                  <a:lnTo>
                    <a:pt x="8350" y="3539"/>
                  </a:lnTo>
                  <a:lnTo>
                    <a:pt x="8429" y="3420"/>
                  </a:lnTo>
                  <a:lnTo>
                    <a:pt x="8509" y="3340"/>
                  </a:lnTo>
                  <a:lnTo>
                    <a:pt x="8628" y="3300"/>
                  </a:lnTo>
                  <a:lnTo>
                    <a:pt x="8747" y="3260"/>
                  </a:lnTo>
                  <a:close/>
                  <a:moveTo>
                    <a:pt x="5845" y="2386"/>
                  </a:moveTo>
                  <a:lnTo>
                    <a:pt x="5885" y="2545"/>
                  </a:lnTo>
                  <a:lnTo>
                    <a:pt x="6004" y="2982"/>
                  </a:lnTo>
                  <a:lnTo>
                    <a:pt x="6044" y="3260"/>
                  </a:lnTo>
                  <a:lnTo>
                    <a:pt x="6044" y="3539"/>
                  </a:lnTo>
                  <a:lnTo>
                    <a:pt x="6004" y="3857"/>
                  </a:lnTo>
                  <a:lnTo>
                    <a:pt x="5924" y="4175"/>
                  </a:lnTo>
                  <a:lnTo>
                    <a:pt x="5726" y="4215"/>
                  </a:lnTo>
                  <a:lnTo>
                    <a:pt x="5249" y="4254"/>
                  </a:lnTo>
                  <a:lnTo>
                    <a:pt x="4851" y="4215"/>
                  </a:lnTo>
                  <a:lnTo>
                    <a:pt x="4334" y="4135"/>
                  </a:lnTo>
                  <a:lnTo>
                    <a:pt x="4096" y="4056"/>
                  </a:lnTo>
                  <a:lnTo>
                    <a:pt x="3857" y="3936"/>
                  </a:lnTo>
                  <a:lnTo>
                    <a:pt x="3579" y="3777"/>
                  </a:lnTo>
                  <a:lnTo>
                    <a:pt x="3340" y="3618"/>
                  </a:lnTo>
                  <a:lnTo>
                    <a:pt x="3459" y="3459"/>
                  </a:lnTo>
                  <a:lnTo>
                    <a:pt x="3618" y="3300"/>
                  </a:lnTo>
                  <a:lnTo>
                    <a:pt x="3857" y="3141"/>
                  </a:lnTo>
                  <a:lnTo>
                    <a:pt x="4215" y="2903"/>
                  </a:lnTo>
                  <a:lnTo>
                    <a:pt x="4652" y="2704"/>
                  </a:lnTo>
                  <a:lnTo>
                    <a:pt x="5169" y="2545"/>
                  </a:lnTo>
                  <a:lnTo>
                    <a:pt x="5845" y="2386"/>
                  </a:lnTo>
                  <a:close/>
                  <a:moveTo>
                    <a:pt x="1710" y="0"/>
                  </a:moveTo>
                  <a:lnTo>
                    <a:pt x="1392" y="80"/>
                  </a:lnTo>
                  <a:lnTo>
                    <a:pt x="1153" y="199"/>
                  </a:lnTo>
                  <a:lnTo>
                    <a:pt x="915" y="358"/>
                  </a:lnTo>
                  <a:lnTo>
                    <a:pt x="716" y="597"/>
                  </a:lnTo>
                  <a:lnTo>
                    <a:pt x="557" y="875"/>
                  </a:lnTo>
                  <a:lnTo>
                    <a:pt x="120" y="1829"/>
                  </a:lnTo>
                  <a:lnTo>
                    <a:pt x="40" y="2107"/>
                  </a:lnTo>
                  <a:lnTo>
                    <a:pt x="0" y="2386"/>
                  </a:lnTo>
                  <a:lnTo>
                    <a:pt x="40" y="2624"/>
                  </a:lnTo>
                  <a:lnTo>
                    <a:pt x="80" y="2903"/>
                  </a:lnTo>
                  <a:lnTo>
                    <a:pt x="199" y="3141"/>
                  </a:lnTo>
                  <a:lnTo>
                    <a:pt x="398" y="3340"/>
                  </a:lnTo>
                  <a:lnTo>
                    <a:pt x="955" y="3857"/>
                  </a:lnTo>
                  <a:lnTo>
                    <a:pt x="1710" y="4414"/>
                  </a:lnTo>
                  <a:lnTo>
                    <a:pt x="2545" y="5050"/>
                  </a:lnTo>
                  <a:lnTo>
                    <a:pt x="3539" y="5646"/>
                  </a:lnTo>
                  <a:lnTo>
                    <a:pt x="4096" y="5924"/>
                  </a:lnTo>
                  <a:lnTo>
                    <a:pt x="4652" y="6163"/>
                  </a:lnTo>
                  <a:lnTo>
                    <a:pt x="5249" y="6401"/>
                  </a:lnTo>
                  <a:lnTo>
                    <a:pt x="5885" y="6600"/>
                  </a:lnTo>
                  <a:lnTo>
                    <a:pt x="6521" y="6759"/>
                  </a:lnTo>
                  <a:lnTo>
                    <a:pt x="7157" y="6879"/>
                  </a:lnTo>
                  <a:lnTo>
                    <a:pt x="7833" y="6958"/>
                  </a:lnTo>
                  <a:lnTo>
                    <a:pt x="8509" y="6998"/>
                  </a:lnTo>
                  <a:lnTo>
                    <a:pt x="9065" y="6998"/>
                  </a:lnTo>
                  <a:lnTo>
                    <a:pt x="9622" y="6918"/>
                  </a:lnTo>
                  <a:lnTo>
                    <a:pt x="10218" y="6839"/>
                  </a:lnTo>
                  <a:lnTo>
                    <a:pt x="10775" y="6680"/>
                  </a:lnTo>
                  <a:lnTo>
                    <a:pt x="11093" y="6560"/>
                  </a:lnTo>
                  <a:lnTo>
                    <a:pt x="11372" y="6322"/>
                  </a:lnTo>
                  <a:lnTo>
                    <a:pt x="11570" y="6083"/>
                  </a:lnTo>
                  <a:lnTo>
                    <a:pt x="11690" y="5805"/>
                  </a:lnTo>
                  <a:lnTo>
                    <a:pt x="11769" y="5487"/>
                  </a:lnTo>
                  <a:lnTo>
                    <a:pt x="11809" y="5129"/>
                  </a:lnTo>
                  <a:lnTo>
                    <a:pt x="11729" y="4811"/>
                  </a:lnTo>
                  <a:lnTo>
                    <a:pt x="11570" y="4533"/>
                  </a:lnTo>
                  <a:lnTo>
                    <a:pt x="11093" y="3817"/>
                  </a:lnTo>
                  <a:lnTo>
                    <a:pt x="10537" y="3221"/>
                  </a:lnTo>
                  <a:lnTo>
                    <a:pt x="9980" y="2664"/>
                  </a:lnTo>
                  <a:lnTo>
                    <a:pt x="9384" y="2147"/>
                  </a:lnTo>
                  <a:lnTo>
                    <a:pt x="8787" y="1750"/>
                  </a:lnTo>
                  <a:lnTo>
                    <a:pt x="8151" y="1352"/>
                  </a:lnTo>
                  <a:lnTo>
                    <a:pt x="7515" y="1034"/>
                  </a:lnTo>
                  <a:lnTo>
                    <a:pt x="6918" y="795"/>
                  </a:lnTo>
                  <a:lnTo>
                    <a:pt x="6282" y="557"/>
                  </a:lnTo>
                  <a:lnTo>
                    <a:pt x="5686" y="398"/>
                  </a:lnTo>
                  <a:lnTo>
                    <a:pt x="5090" y="239"/>
                  </a:lnTo>
                  <a:lnTo>
                    <a:pt x="4533" y="159"/>
                  </a:lnTo>
                  <a:lnTo>
                    <a:pt x="3976" y="80"/>
                  </a:lnTo>
                  <a:lnTo>
                    <a:pt x="3459" y="40"/>
                  </a:lnTo>
                  <a:lnTo>
                    <a:pt x="2505" y="0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44"/>
            <p:cNvSpPr/>
            <p:nvPr/>
          </p:nvSpPr>
          <p:spPr>
            <a:xfrm>
              <a:off x="1580000" y="4122325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fill="none" extrusionOk="0">
                  <a:moveTo>
                    <a:pt x="437" y="915"/>
                  </a:moveTo>
                  <a:lnTo>
                    <a:pt x="437" y="915"/>
                  </a:lnTo>
                  <a:lnTo>
                    <a:pt x="278" y="875"/>
                  </a:lnTo>
                  <a:lnTo>
                    <a:pt x="278" y="875"/>
                  </a:lnTo>
                  <a:lnTo>
                    <a:pt x="119" y="756"/>
                  </a:lnTo>
                  <a:lnTo>
                    <a:pt x="40" y="637"/>
                  </a:lnTo>
                  <a:lnTo>
                    <a:pt x="0" y="478"/>
                  </a:lnTo>
                  <a:lnTo>
                    <a:pt x="40" y="279"/>
                  </a:lnTo>
                  <a:lnTo>
                    <a:pt x="40" y="279"/>
                  </a:lnTo>
                  <a:lnTo>
                    <a:pt x="119" y="160"/>
                  </a:lnTo>
                  <a:lnTo>
                    <a:pt x="199" y="80"/>
                  </a:lnTo>
                  <a:lnTo>
                    <a:pt x="318" y="40"/>
                  </a:lnTo>
                  <a:lnTo>
                    <a:pt x="437" y="0"/>
                  </a:lnTo>
                  <a:lnTo>
                    <a:pt x="437" y="0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795" y="160"/>
                  </a:lnTo>
                  <a:lnTo>
                    <a:pt x="875" y="319"/>
                  </a:lnTo>
                  <a:lnTo>
                    <a:pt x="915" y="478"/>
                  </a:lnTo>
                  <a:lnTo>
                    <a:pt x="875" y="637"/>
                  </a:lnTo>
                  <a:lnTo>
                    <a:pt x="875" y="637"/>
                  </a:lnTo>
                  <a:lnTo>
                    <a:pt x="795" y="756"/>
                  </a:lnTo>
                  <a:lnTo>
                    <a:pt x="716" y="835"/>
                  </a:lnTo>
                  <a:lnTo>
                    <a:pt x="596" y="915"/>
                  </a:lnTo>
                  <a:lnTo>
                    <a:pt x="437" y="9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44"/>
            <p:cNvSpPr/>
            <p:nvPr/>
          </p:nvSpPr>
          <p:spPr>
            <a:xfrm>
              <a:off x="1455750" y="4100450"/>
              <a:ext cx="67600" cy="46750"/>
            </a:xfrm>
            <a:custGeom>
              <a:avLst/>
              <a:gdLst/>
              <a:ahLst/>
              <a:cxnLst/>
              <a:rect l="l" t="t" r="r" b="b"/>
              <a:pathLst>
                <a:path w="2704" h="1870" fill="none" extrusionOk="0">
                  <a:moveTo>
                    <a:pt x="1909" y="1869"/>
                  </a:moveTo>
                  <a:lnTo>
                    <a:pt x="1909" y="1869"/>
                  </a:lnTo>
                  <a:lnTo>
                    <a:pt x="1511" y="1830"/>
                  </a:lnTo>
                  <a:lnTo>
                    <a:pt x="994" y="1750"/>
                  </a:lnTo>
                  <a:lnTo>
                    <a:pt x="756" y="1671"/>
                  </a:lnTo>
                  <a:lnTo>
                    <a:pt x="517" y="1551"/>
                  </a:lnTo>
                  <a:lnTo>
                    <a:pt x="239" y="1392"/>
                  </a:lnTo>
                  <a:lnTo>
                    <a:pt x="0" y="1233"/>
                  </a:lnTo>
                  <a:lnTo>
                    <a:pt x="0" y="1233"/>
                  </a:lnTo>
                  <a:lnTo>
                    <a:pt x="119" y="1074"/>
                  </a:lnTo>
                  <a:lnTo>
                    <a:pt x="278" y="915"/>
                  </a:lnTo>
                  <a:lnTo>
                    <a:pt x="517" y="756"/>
                  </a:lnTo>
                  <a:lnTo>
                    <a:pt x="875" y="518"/>
                  </a:lnTo>
                  <a:lnTo>
                    <a:pt x="1312" y="319"/>
                  </a:lnTo>
                  <a:lnTo>
                    <a:pt x="1829" y="160"/>
                  </a:lnTo>
                  <a:lnTo>
                    <a:pt x="2505" y="1"/>
                  </a:lnTo>
                  <a:lnTo>
                    <a:pt x="2505" y="1"/>
                  </a:lnTo>
                  <a:lnTo>
                    <a:pt x="2545" y="160"/>
                  </a:lnTo>
                  <a:lnTo>
                    <a:pt x="2664" y="597"/>
                  </a:lnTo>
                  <a:lnTo>
                    <a:pt x="2704" y="875"/>
                  </a:lnTo>
                  <a:lnTo>
                    <a:pt x="2704" y="1154"/>
                  </a:lnTo>
                  <a:lnTo>
                    <a:pt x="2664" y="1472"/>
                  </a:lnTo>
                  <a:lnTo>
                    <a:pt x="2584" y="1790"/>
                  </a:lnTo>
                  <a:lnTo>
                    <a:pt x="2584" y="1790"/>
                  </a:lnTo>
                  <a:lnTo>
                    <a:pt x="2386" y="1830"/>
                  </a:lnTo>
                  <a:lnTo>
                    <a:pt x="1909" y="18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44"/>
            <p:cNvSpPr/>
            <p:nvPr/>
          </p:nvSpPr>
          <p:spPr>
            <a:xfrm>
              <a:off x="1372250" y="4040825"/>
              <a:ext cx="295225" cy="174950"/>
            </a:xfrm>
            <a:custGeom>
              <a:avLst/>
              <a:gdLst/>
              <a:ahLst/>
              <a:cxnLst/>
              <a:rect l="l" t="t" r="r" b="b"/>
              <a:pathLst>
                <a:path w="11809" h="6998" fill="none" extrusionOk="0">
                  <a:moveTo>
                    <a:pt x="2505" y="0"/>
                  </a:moveTo>
                  <a:lnTo>
                    <a:pt x="2505" y="0"/>
                  </a:lnTo>
                  <a:lnTo>
                    <a:pt x="1710" y="0"/>
                  </a:lnTo>
                  <a:lnTo>
                    <a:pt x="1710" y="0"/>
                  </a:lnTo>
                  <a:lnTo>
                    <a:pt x="1392" y="80"/>
                  </a:lnTo>
                  <a:lnTo>
                    <a:pt x="1392" y="80"/>
                  </a:lnTo>
                  <a:lnTo>
                    <a:pt x="1153" y="199"/>
                  </a:lnTo>
                  <a:lnTo>
                    <a:pt x="915" y="358"/>
                  </a:lnTo>
                  <a:lnTo>
                    <a:pt x="716" y="597"/>
                  </a:lnTo>
                  <a:lnTo>
                    <a:pt x="557" y="875"/>
                  </a:lnTo>
                  <a:lnTo>
                    <a:pt x="120" y="1829"/>
                  </a:lnTo>
                  <a:lnTo>
                    <a:pt x="120" y="1829"/>
                  </a:lnTo>
                  <a:lnTo>
                    <a:pt x="40" y="2107"/>
                  </a:lnTo>
                  <a:lnTo>
                    <a:pt x="0" y="2386"/>
                  </a:lnTo>
                  <a:lnTo>
                    <a:pt x="40" y="2624"/>
                  </a:lnTo>
                  <a:lnTo>
                    <a:pt x="80" y="2903"/>
                  </a:lnTo>
                  <a:lnTo>
                    <a:pt x="80" y="2903"/>
                  </a:lnTo>
                  <a:lnTo>
                    <a:pt x="199" y="3141"/>
                  </a:lnTo>
                  <a:lnTo>
                    <a:pt x="398" y="3340"/>
                  </a:lnTo>
                  <a:lnTo>
                    <a:pt x="398" y="3340"/>
                  </a:lnTo>
                  <a:lnTo>
                    <a:pt x="955" y="3857"/>
                  </a:lnTo>
                  <a:lnTo>
                    <a:pt x="1710" y="4414"/>
                  </a:lnTo>
                  <a:lnTo>
                    <a:pt x="2545" y="5050"/>
                  </a:lnTo>
                  <a:lnTo>
                    <a:pt x="3539" y="5646"/>
                  </a:lnTo>
                  <a:lnTo>
                    <a:pt x="4096" y="5924"/>
                  </a:lnTo>
                  <a:lnTo>
                    <a:pt x="4652" y="6163"/>
                  </a:lnTo>
                  <a:lnTo>
                    <a:pt x="5249" y="6401"/>
                  </a:lnTo>
                  <a:lnTo>
                    <a:pt x="5885" y="6600"/>
                  </a:lnTo>
                  <a:lnTo>
                    <a:pt x="6521" y="6759"/>
                  </a:lnTo>
                  <a:lnTo>
                    <a:pt x="7157" y="6879"/>
                  </a:lnTo>
                  <a:lnTo>
                    <a:pt x="7833" y="6958"/>
                  </a:lnTo>
                  <a:lnTo>
                    <a:pt x="8509" y="6998"/>
                  </a:lnTo>
                  <a:lnTo>
                    <a:pt x="8509" y="6998"/>
                  </a:lnTo>
                  <a:lnTo>
                    <a:pt x="9065" y="6998"/>
                  </a:lnTo>
                  <a:lnTo>
                    <a:pt x="9622" y="6918"/>
                  </a:lnTo>
                  <a:lnTo>
                    <a:pt x="10218" y="6839"/>
                  </a:lnTo>
                  <a:lnTo>
                    <a:pt x="10775" y="6680"/>
                  </a:lnTo>
                  <a:lnTo>
                    <a:pt x="10775" y="6680"/>
                  </a:lnTo>
                  <a:lnTo>
                    <a:pt x="11093" y="6560"/>
                  </a:lnTo>
                  <a:lnTo>
                    <a:pt x="11372" y="6322"/>
                  </a:lnTo>
                  <a:lnTo>
                    <a:pt x="11570" y="6083"/>
                  </a:lnTo>
                  <a:lnTo>
                    <a:pt x="11690" y="5805"/>
                  </a:lnTo>
                  <a:lnTo>
                    <a:pt x="11769" y="5487"/>
                  </a:lnTo>
                  <a:lnTo>
                    <a:pt x="11809" y="5129"/>
                  </a:lnTo>
                  <a:lnTo>
                    <a:pt x="11729" y="4811"/>
                  </a:lnTo>
                  <a:lnTo>
                    <a:pt x="11570" y="4533"/>
                  </a:lnTo>
                  <a:lnTo>
                    <a:pt x="11570" y="4533"/>
                  </a:lnTo>
                  <a:lnTo>
                    <a:pt x="11093" y="3817"/>
                  </a:lnTo>
                  <a:lnTo>
                    <a:pt x="10537" y="3221"/>
                  </a:lnTo>
                  <a:lnTo>
                    <a:pt x="9980" y="2664"/>
                  </a:lnTo>
                  <a:lnTo>
                    <a:pt x="9384" y="2147"/>
                  </a:lnTo>
                  <a:lnTo>
                    <a:pt x="8787" y="1750"/>
                  </a:lnTo>
                  <a:lnTo>
                    <a:pt x="8151" y="1352"/>
                  </a:lnTo>
                  <a:lnTo>
                    <a:pt x="7515" y="1034"/>
                  </a:lnTo>
                  <a:lnTo>
                    <a:pt x="6918" y="795"/>
                  </a:lnTo>
                  <a:lnTo>
                    <a:pt x="6282" y="557"/>
                  </a:lnTo>
                  <a:lnTo>
                    <a:pt x="5686" y="398"/>
                  </a:lnTo>
                  <a:lnTo>
                    <a:pt x="5090" y="239"/>
                  </a:lnTo>
                  <a:lnTo>
                    <a:pt x="4533" y="159"/>
                  </a:lnTo>
                  <a:lnTo>
                    <a:pt x="3976" y="80"/>
                  </a:lnTo>
                  <a:lnTo>
                    <a:pt x="3459" y="40"/>
                  </a:lnTo>
                  <a:lnTo>
                    <a:pt x="25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44"/>
            <p:cNvSpPr/>
            <p:nvPr/>
          </p:nvSpPr>
          <p:spPr>
            <a:xfrm>
              <a:off x="1580000" y="4122325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extrusionOk="0">
                  <a:moveTo>
                    <a:pt x="437" y="0"/>
                  </a:moveTo>
                  <a:lnTo>
                    <a:pt x="318" y="40"/>
                  </a:lnTo>
                  <a:lnTo>
                    <a:pt x="199" y="80"/>
                  </a:lnTo>
                  <a:lnTo>
                    <a:pt x="119" y="160"/>
                  </a:lnTo>
                  <a:lnTo>
                    <a:pt x="40" y="279"/>
                  </a:lnTo>
                  <a:lnTo>
                    <a:pt x="0" y="478"/>
                  </a:lnTo>
                  <a:lnTo>
                    <a:pt x="40" y="637"/>
                  </a:lnTo>
                  <a:lnTo>
                    <a:pt x="119" y="756"/>
                  </a:lnTo>
                  <a:lnTo>
                    <a:pt x="278" y="875"/>
                  </a:lnTo>
                  <a:lnTo>
                    <a:pt x="437" y="915"/>
                  </a:lnTo>
                  <a:lnTo>
                    <a:pt x="596" y="915"/>
                  </a:lnTo>
                  <a:lnTo>
                    <a:pt x="716" y="835"/>
                  </a:lnTo>
                  <a:lnTo>
                    <a:pt x="795" y="756"/>
                  </a:lnTo>
                  <a:lnTo>
                    <a:pt x="875" y="637"/>
                  </a:lnTo>
                  <a:lnTo>
                    <a:pt x="915" y="478"/>
                  </a:lnTo>
                  <a:lnTo>
                    <a:pt x="875" y="319"/>
                  </a:lnTo>
                  <a:lnTo>
                    <a:pt x="795" y="160"/>
                  </a:lnTo>
                  <a:lnTo>
                    <a:pt x="636" y="40"/>
                  </a:lnTo>
                  <a:lnTo>
                    <a:pt x="437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44"/>
            <p:cNvSpPr/>
            <p:nvPr/>
          </p:nvSpPr>
          <p:spPr>
            <a:xfrm>
              <a:off x="1580000" y="4122325"/>
              <a:ext cx="22875" cy="22875"/>
            </a:xfrm>
            <a:custGeom>
              <a:avLst/>
              <a:gdLst/>
              <a:ahLst/>
              <a:cxnLst/>
              <a:rect l="l" t="t" r="r" b="b"/>
              <a:pathLst>
                <a:path w="915" h="915" fill="none" extrusionOk="0">
                  <a:moveTo>
                    <a:pt x="437" y="0"/>
                  </a:moveTo>
                  <a:lnTo>
                    <a:pt x="437" y="0"/>
                  </a:lnTo>
                  <a:lnTo>
                    <a:pt x="318" y="40"/>
                  </a:lnTo>
                  <a:lnTo>
                    <a:pt x="199" y="80"/>
                  </a:lnTo>
                  <a:lnTo>
                    <a:pt x="119" y="160"/>
                  </a:lnTo>
                  <a:lnTo>
                    <a:pt x="40" y="279"/>
                  </a:lnTo>
                  <a:lnTo>
                    <a:pt x="40" y="279"/>
                  </a:lnTo>
                  <a:lnTo>
                    <a:pt x="0" y="478"/>
                  </a:lnTo>
                  <a:lnTo>
                    <a:pt x="40" y="637"/>
                  </a:lnTo>
                  <a:lnTo>
                    <a:pt x="119" y="756"/>
                  </a:lnTo>
                  <a:lnTo>
                    <a:pt x="278" y="875"/>
                  </a:lnTo>
                  <a:lnTo>
                    <a:pt x="278" y="875"/>
                  </a:lnTo>
                  <a:lnTo>
                    <a:pt x="437" y="915"/>
                  </a:lnTo>
                  <a:lnTo>
                    <a:pt x="437" y="915"/>
                  </a:lnTo>
                  <a:lnTo>
                    <a:pt x="596" y="915"/>
                  </a:lnTo>
                  <a:lnTo>
                    <a:pt x="716" y="835"/>
                  </a:lnTo>
                  <a:lnTo>
                    <a:pt x="795" y="756"/>
                  </a:lnTo>
                  <a:lnTo>
                    <a:pt x="875" y="637"/>
                  </a:lnTo>
                  <a:lnTo>
                    <a:pt x="875" y="637"/>
                  </a:lnTo>
                  <a:lnTo>
                    <a:pt x="915" y="478"/>
                  </a:lnTo>
                  <a:lnTo>
                    <a:pt x="875" y="319"/>
                  </a:lnTo>
                  <a:lnTo>
                    <a:pt x="795" y="160"/>
                  </a:lnTo>
                  <a:lnTo>
                    <a:pt x="636" y="40"/>
                  </a:lnTo>
                  <a:lnTo>
                    <a:pt x="636" y="40"/>
                  </a:lnTo>
                  <a:lnTo>
                    <a:pt x="4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44"/>
            <p:cNvSpPr/>
            <p:nvPr/>
          </p:nvSpPr>
          <p:spPr>
            <a:xfrm>
              <a:off x="1455750" y="4100450"/>
              <a:ext cx="67600" cy="46750"/>
            </a:xfrm>
            <a:custGeom>
              <a:avLst/>
              <a:gdLst/>
              <a:ahLst/>
              <a:cxnLst/>
              <a:rect l="l" t="t" r="r" b="b"/>
              <a:pathLst>
                <a:path w="2704" h="1870" extrusionOk="0">
                  <a:moveTo>
                    <a:pt x="2505" y="1"/>
                  </a:moveTo>
                  <a:lnTo>
                    <a:pt x="1829" y="160"/>
                  </a:lnTo>
                  <a:lnTo>
                    <a:pt x="1312" y="319"/>
                  </a:lnTo>
                  <a:lnTo>
                    <a:pt x="875" y="518"/>
                  </a:lnTo>
                  <a:lnTo>
                    <a:pt x="517" y="756"/>
                  </a:lnTo>
                  <a:lnTo>
                    <a:pt x="278" y="915"/>
                  </a:lnTo>
                  <a:lnTo>
                    <a:pt x="119" y="1074"/>
                  </a:lnTo>
                  <a:lnTo>
                    <a:pt x="0" y="1233"/>
                  </a:lnTo>
                  <a:lnTo>
                    <a:pt x="239" y="1392"/>
                  </a:lnTo>
                  <a:lnTo>
                    <a:pt x="517" y="1551"/>
                  </a:lnTo>
                  <a:lnTo>
                    <a:pt x="756" y="1671"/>
                  </a:lnTo>
                  <a:lnTo>
                    <a:pt x="994" y="1750"/>
                  </a:lnTo>
                  <a:lnTo>
                    <a:pt x="1511" y="1830"/>
                  </a:lnTo>
                  <a:lnTo>
                    <a:pt x="1909" y="1869"/>
                  </a:lnTo>
                  <a:lnTo>
                    <a:pt x="2386" y="1830"/>
                  </a:lnTo>
                  <a:lnTo>
                    <a:pt x="2584" y="1790"/>
                  </a:lnTo>
                  <a:lnTo>
                    <a:pt x="2664" y="1472"/>
                  </a:lnTo>
                  <a:lnTo>
                    <a:pt x="2704" y="1154"/>
                  </a:lnTo>
                  <a:lnTo>
                    <a:pt x="2704" y="875"/>
                  </a:lnTo>
                  <a:lnTo>
                    <a:pt x="2664" y="597"/>
                  </a:lnTo>
                  <a:lnTo>
                    <a:pt x="2545" y="160"/>
                  </a:lnTo>
                  <a:lnTo>
                    <a:pt x="2505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44"/>
            <p:cNvSpPr/>
            <p:nvPr/>
          </p:nvSpPr>
          <p:spPr>
            <a:xfrm>
              <a:off x="1455750" y="4100450"/>
              <a:ext cx="67600" cy="46750"/>
            </a:xfrm>
            <a:custGeom>
              <a:avLst/>
              <a:gdLst/>
              <a:ahLst/>
              <a:cxnLst/>
              <a:rect l="l" t="t" r="r" b="b"/>
              <a:pathLst>
                <a:path w="2704" h="1870" fill="none" extrusionOk="0">
                  <a:moveTo>
                    <a:pt x="2505" y="1"/>
                  </a:moveTo>
                  <a:lnTo>
                    <a:pt x="2505" y="1"/>
                  </a:lnTo>
                  <a:lnTo>
                    <a:pt x="1829" y="160"/>
                  </a:lnTo>
                  <a:lnTo>
                    <a:pt x="1312" y="319"/>
                  </a:lnTo>
                  <a:lnTo>
                    <a:pt x="875" y="518"/>
                  </a:lnTo>
                  <a:lnTo>
                    <a:pt x="517" y="756"/>
                  </a:lnTo>
                  <a:lnTo>
                    <a:pt x="278" y="915"/>
                  </a:lnTo>
                  <a:lnTo>
                    <a:pt x="119" y="1074"/>
                  </a:lnTo>
                  <a:lnTo>
                    <a:pt x="0" y="1233"/>
                  </a:lnTo>
                  <a:lnTo>
                    <a:pt x="0" y="1233"/>
                  </a:lnTo>
                  <a:lnTo>
                    <a:pt x="239" y="1392"/>
                  </a:lnTo>
                  <a:lnTo>
                    <a:pt x="517" y="1551"/>
                  </a:lnTo>
                  <a:lnTo>
                    <a:pt x="756" y="1671"/>
                  </a:lnTo>
                  <a:lnTo>
                    <a:pt x="994" y="1750"/>
                  </a:lnTo>
                  <a:lnTo>
                    <a:pt x="1511" y="1830"/>
                  </a:lnTo>
                  <a:lnTo>
                    <a:pt x="1909" y="1869"/>
                  </a:lnTo>
                  <a:lnTo>
                    <a:pt x="1909" y="1869"/>
                  </a:lnTo>
                  <a:lnTo>
                    <a:pt x="2386" y="1830"/>
                  </a:lnTo>
                  <a:lnTo>
                    <a:pt x="2584" y="1790"/>
                  </a:lnTo>
                  <a:lnTo>
                    <a:pt x="2584" y="1790"/>
                  </a:lnTo>
                  <a:lnTo>
                    <a:pt x="2664" y="1472"/>
                  </a:lnTo>
                  <a:lnTo>
                    <a:pt x="2704" y="1154"/>
                  </a:lnTo>
                  <a:lnTo>
                    <a:pt x="2704" y="875"/>
                  </a:lnTo>
                  <a:lnTo>
                    <a:pt x="2664" y="597"/>
                  </a:lnTo>
                  <a:lnTo>
                    <a:pt x="2545" y="160"/>
                  </a:lnTo>
                  <a:lnTo>
                    <a:pt x="25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" name="Google Shape;385;p44"/>
          <p:cNvGrpSpPr/>
          <p:nvPr/>
        </p:nvGrpSpPr>
        <p:grpSpPr>
          <a:xfrm rot="-1562695">
            <a:off x="6595277" y="300342"/>
            <a:ext cx="773393" cy="1533810"/>
            <a:chOff x="2815500" y="1501200"/>
            <a:chExt cx="773350" cy="1533725"/>
          </a:xfrm>
        </p:grpSpPr>
        <p:sp>
          <p:nvSpPr>
            <p:cNvPr id="386" name="Google Shape;386;p44"/>
            <p:cNvSpPr/>
            <p:nvPr/>
          </p:nvSpPr>
          <p:spPr>
            <a:xfrm>
              <a:off x="2905950" y="2349075"/>
              <a:ext cx="187900" cy="143150"/>
            </a:xfrm>
            <a:custGeom>
              <a:avLst/>
              <a:gdLst/>
              <a:ahLst/>
              <a:cxnLst/>
              <a:rect l="l" t="t" r="r" b="b"/>
              <a:pathLst>
                <a:path w="7516" h="5726" extrusionOk="0">
                  <a:moveTo>
                    <a:pt x="5368" y="0"/>
                  </a:moveTo>
                  <a:lnTo>
                    <a:pt x="5170" y="199"/>
                  </a:lnTo>
                  <a:lnTo>
                    <a:pt x="4891" y="358"/>
                  </a:lnTo>
                  <a:lnTo>
                    <a:pt x="4573" y="477"/>
                  </a:lnTo>
                  <a:lnTo>
                    <a:pt x="4215" y="517"/>
                  </a:lnTo>
                  <a:lnTo>
                    <a:pt x="3023" y="597"/>
                  </a:lnTo>
                  <a:lnTo>
                    <a:pt x="2903" y="597"/>
                  </a:lnTo>
                  <a:lnTo>
                    <a:pt x="2585" y="557"/>
                  </a:lnTo>
                  <a:lnTo>
                    <a:pt x="2267" y="477"/>
                  </a:lnTo>
                  <a:lnTo>
                    <a:pt x="1989" y="318"/>
                  </a:lnTo>
                  <a:lnTo>
                    <a:pt x="1750" y="159"/>
                  </a:lnTo>
                  <a:lnTo>
                    <a:pt x="1393" y="517"/>
                  </a:lnTo>
                  <a:lnTo>
                    <a:pt x="1035" y="954"/>
                  </a:lnTo>
                  <a:lnTo>
                    <a:pt x="717" y="1511"/>
                  </a:lnTo>
                  <a:lnTo>
                    <a:pt x="558" y="1829"/>
                  </a:lnTo>
                  <a:lnTo>
                    <a:pt x="399" y="2187"/>
                  </a:lnTo>
                  <a:lnTo>
                    <a:pt x="279" y="2545"/>
                  </a:lnTo>
                  <a:lnTo>
                    <a:pt x="160" y="2903"/>
                  </a:lnTo>
                  <a:lnTo>
                    <a:pt x="80" y="3340"/>
                  </a:lnTo>
                  <a:lnTo>
                    <a:pt x="41" y="3777"/>
                  </a:lnTo>
                  <a:lnTo>
                    <a:pt x="1" y="4215"/>
                  </a:lnTo>
                  <a:lnTo>
                    <a:pt x="41" y="4692"/>
                  </a:lnTo>
                  <a:lnTo>
                    <a:pt x="80" y="5209"/>
                  </a:lnTo>
                  <a:lnTo>
                    <a:pt x="200" y="5726"/>
                  </a:lnTo>
                  <a:lnTo>
                    <a:pt x="319" y="5686"/>
                  </a:lnTo>
                  <a:lnTo>
                    <a:pt x="558" y="5606"/>
                  </a:lnTo>
                  <a:lnTo>
                    <a:pt x="995" y="5368"/>
                  </a:lnTo>
                  <a:lnTo>
                    <a:pt x="1472" y="5010"/>
                  </a:lnTo>
                  <a:lnTo>
                    <a:pt x="1750" y="4771"/>
                  </a:lnTo>
                  <a:lnTo>
                    <a:pt x="2029" y="4493"/>
                  </a:lnTo>
                  <a:lnTo>
                    <a:pt x="2307" y="4175"/>
                  </a:lnTo>
                  <a:lnTo>
                    <a:pt x="2585" y="3777"/>
                  </a:lnTo>
                  <a:lnTo>
                    <a:pt x="2864" y="3340"/>
                  </a:lnTo>
                  <a:lnTo>
                    <a:pt x="3142" y="2823"/>
                  </a:lnTo>
                  <a:lnTo>
                    <a:pt x="3380" y="2266"/>
                  </a:lnTo>
                  <a:lnTo>
                    <a:pt x="3619" y="1630"/>
                  </a:lnTo>
                  <a:lnTo>
                    <a:pt x="3937" y="2227"/>
                  </a:lnTo>
                  <a:lnTo>
                    <a:pt x="4255" y="2783"/>
                  </a:lnTo>
                  <a:lnTo>
                    <a:pt x="4573" y="3221"/>
                  </a:lnTo>
                  <a:lnTo>
                    <a:pt x="4891" y="3658"/>
                  </a:lnTo>
                  <a:lnTo>
                    <a:pt x="5209" y="4016"/>
                  </a:lnTo>
                  <a:lnTo>
                    <a:pt x="5527" y="4294"/>
                  </a:lnTo>
                  <a:lnTo>
                    <a:pt x="5846" y="4533"/>
                  </a:lnTo>
                  <a:lnTo>
                    <a:pt x="6124" y="4771"/>
                  </a:lnTo>
                  <a:lnTo>
                    <a:pt x="6680" y="5050"/>
                  </a:lnTo>
                  <a:lnTo>
                    <a:pt x="7078" y="5209"/>
                  </a:lnTo>
                  <a:lnTo>
                    <a:pt x="7356" y="5288"/>
                  </a:lnTo>
                  <a:lnTo>
                    <a:pt x="7476" y="5328"/>
                  </a:lnTo>
                  <a:lnTo>
                    <a:pt x="7515" y="4811"/>
                  </a:lnTo>
                  <a:lnTo>
                    <a:pt x="7515" y="4294"/>
                  </a:lnTo>
                  <a:lnTo>
                    <a:pt x="7515" y="3817"/>
                  </a:lnTo>
                  <a:lnTo>
                    <a:pt x="7436" y="3380"/>
                  </a:lnTo>
                  <a:lnTo>
                    <a:pt x="7356" y="2982"/>
                  </a:lnTo>
                  <a:lnTo>
                    <a:pt x="7237" y="2585"/>
                  </a:lnTo>
                  <a:lnTo>
                    <a:pt x="7078" y="2227"/>
                  </a:lnTo>
                  <a:lnTo>
                    <a:pt x="6919" y="1869"/>
                  </a:lnTo>
                  <a:lnTo>
                    <a:pt x="6561" y="1273"/>
                  </a:lnTo>
                  <a:lnTo>
                    <a:pt x="6164" y="756"/>
                  </a:lnTo>
                  <a:lnTo>
                    <a:pt x="5766" y="318"/>
                  </a:lnTo>
                  <a:lnTo>
                    <a:pt x="5368" y="0"/>
                  </a:lnTo>
                  <a:close/>
                </a:path>
              </a:pathLst>
            </a:custGeom>
            <a:solidFill>
              <a:srgbClr val="5E7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44"/>
            <p:cNvSpPr/>
            <p:nvPr/>
          </p:nvSpPr>
          <p:spPr>
            <a:xfrm>
              <a:off x="2905950" y="2349075"/>
              <a:ext cx="187900" cy="143150"/>
            </a:xfrm>
            <a:custGeom>
              <a:avLst/>
              <a:gdLst/>
              <a:ahLst/>
              <a:cxnLst/>
              <a:rect l="l" t="t" r="r" b="b"/>
              <a:pathLst>
                <a:path w="7516" h="5726" fill="none" extrusionOk="0">
                  <a:moveTo>
                    <a:pt x="5368" y="0"/>
                  </a:moveTo>
                  <a:lnTo>
                    <a:pt x="5368" y="0"/>
                  </a:lnTo>
                  <a:lnTo>
                    <a:pt x="5170" y="199"/>
                  </a:lnTo>
                  <a:lnTo>
                    <a:pt x="4891" y="358"/>
                  </a:lnTo>
                  <a:lnTo>
                    <a:pt x="4573" y="477"/>
                  </a:lnTo>
                  <a:lnTo>
                    <a:pt x="4215" y="517"/>
                  </a:lnTo>
                  <a:lnTo>
                    <a:pt x="3023" y="597"/>
                  </a:lnTo>
                  <a:lnTo>
                    <a:pt x="3023" y="597"/>
                  </a:lnTo>
                  <a:lnTo>
                    <a:pt x="2903" y="597"/>
                  </a:lnTo>
                  <a:lnTo>
                    <a:pt x="2903" y="597"/>
                  </a:lnTo>
                  <a:lnTo>
                    <a:pt x="2585" y="557"/>
                  </a:lnTo>
                  <a:lnTo>
                    <a:pt x="2267" y="477"/>
                  </a:lnTo>
                  <a:lnTo>
                    <a:pt x="1989" y="318"/>
                  </a:lnTo>
                  <a:lnTo>
                    <a:pt x="1750" y="159"/>
                  </a:lnTo>
                  <a:lnTo>
                    <a:pt x="1750" y="159"/>
                  </a:lnTo>
                  <a:lnTo>
                    <a:pt x="1393" y="517"/>
                  </a:lnTo>
                  <a:lnTo>
                    <a:pt x="1035" y="954"/>
                  </a:lnTo>
                  <a:lnTo>
                    <a:pt x="717" y="1511"/>
                  </a:lnTo>
                  <a:lnTo>
                    <a:pt x="558" y="1829"/>
                  </a:lnTo>
                  <a:lnTo>
                    <a:pt x="399" y="2187"/>
                  </a:lnTo>
                  <a:lnTo>
                    <a:pt x="279" y="2545"/>
                  </a:lnTo>
                  <a:lnTo>
                    <a:pt x="160" y="2903"/>
                  </a:lnTo>
                  <a:lnTo>
                    <a:pt x="80" y="3340"/>
                  </a:lnTo>
                  <a:lnTo>
                    <a:pt x="41" y="3777"/>
                  </a:lnTo>
                  <a:lnTo>
                    <a:pt x="1" y="4215"/>
                  </a:lnTo>
                  <a:lnTo>
                    <a:pt x="41" y="4692"/>
                  </a:lnTo>
                  <a:lnTo>
                    <a:pt x="80" y="5209"/>
                  </a:lnTo>
                  <a:lnTo>
                    <a:pt x="200" y="5726"/>
                  </a:lnTo>
                  <a:lnTo>
                    <a:pt x="200" y="5726"/>
                  </a:lnTo>
                  <a:lnTo>
                    <a:pt x="319" y="5686"/>
                  </a:lnTo>
                  <a:lnTo>
                    <a:pt x="558" y="5606"/>
                  </a:lnTo>
                  <a:lnTo>
                    <a:pt x="995" y="5368"/>
                  </a:lnTo>
                  <a:lnTo>
                    <a:pt x="1472" y="5010"/>
                  </a:lnTo>
                  <a:lnTo>
                    <a:pt x="1750" y="4771"/>
                  </a:lnTo>
                  <a:lnTo>
                    <a:pt x="2029" y="4493"/>
                  </a:lnTo>
                  <a:lnTo>
                    <a:pt x="2307" y="4175"/>
                  </a:lnTo>
                  <a:lnTo>
                    <a:pt x="2585" y="3777"/>
                  </a:lnTo>
                  <a:lnTo>
                    <a:pt x="2864" y="3340"/>
                  </a:lnTo>
                  <a:lnTo>
                    <a:pt x="3142" y="2823"/>
                  </a:lnTo>
                  <a:lnTo>
                    <a:pt x="3380" y="2266"/>
                  </a:lnTo>
                  <a:lnTo>
                    <a:pt x="3619" y="1630"/>
                  </a:lnTo>
                  <a:lnTo>
                    <a:pt x="3619" y="1630"/>
                  </a:lnTo>
                  <a:lnTo>
                    <a:pt x="3937" y="2227"/>
                  </a:lnTo>
                  <a:lnTo>
                    <a:pt x="4255" y="2783"/>
                  </a:lnTo>
                  <a:lnTo>
                    <a:pt x="4573" y="3221"/>
                  </a:lnTo>
                  <a:lnTo>
                    <a:pt x="4891" y="3658"/>
                  </a:lnTo>
                  <a:lnTo>
                    <a:pt x="5209" y="4016"/>
                  </a:lnTo>
                  <a:lnTo>
                    <a:pt x="5527" y="4294"/>
                  </a:lnTo>
                  <a:lnTo>
                    <a:pt x="5846" y="4533"/>
                  </a:lnTo>
                  <a:lnTo>
                    <a:pt x="6124" y="4771"/>
                  </a:lnTo>
                  <a:lnTo>
                    <a:pt x="6680" y="5050"/>
                  </a:lnTo>
                  <a:lnTo>
                    <a:pt x="7078" y="5209"/>
                  </a:lnTo>
                  <a:lnTo>
                    <a:pt x="7356" y="5288"/>
                  </a:lnTo>
                  <a:lnTo>
                    <a:pt x="7476" y="5328"/>
                  </a:lnTo>
                  <a:lnTo>
                    <a:pt x="7476" y="5328"/>
                  </a:lnTo>
                  <a:lnTo>
                    <a:pt x="7515" y="4811"/>
                  </a:lnTo>
                  <a:lnTo>
                    <a:pt x="7515" y="4294"/>
                  </a:lnTo>
                  <a:lnTo>
                    <a:pt x="7515" y="3817"/>
                  </a:lnTo>
                  <a:lnTo>
                    <a:pt x="7436" y="3380"/>
                  </a:lnTo>
                  <a:lnTo>
                    <a:pt x="7356" y="2982"/>
                  </a:lnTo>
                  <a:lnTo>
                    <a:pt x="7237" y="2585"/>
                  </a:lnTo>
                  <a:lnTo>
                    <a:pt x="7078" y="2227"/>
                  </a:lnTo>
                  <a:lnTo>
                    <a:pt x="6919" y="1869"/>
                  </a:lnTo>
                  <a:lnTo>
                    <a:pt x="6561" y="1273"/>
                  </a:lnTo>
                  <a:lnTo>
                    <a:pt x="6164" y="756"/>
                  </a:lnTo>
                  <a:lnTo>
                    <a:pt x="5766" y="318"/>
                  </a:lnTo>
                  <a:lnTo>
                    <a:pt x="53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44"/>
            <p:cNvSpPr/>
            <p:nvPr/>
          </p:nvSpPr>
          <p:spPr>
            <a:xfrm>
              <a:off x="2893050" y="2007150"/>
              <a:ext cx="172975" cy="356850"/>
            </a:xfrm>
            <a:custGeom>
              <a:avLst/>
              <a:gdLst/>
              <a:ahLst/>
              <a:cxnLst/>
              <a:rect l="l" t="t" r="r" b="b"/>
              <a:pathLst>
                <a:path w="6919" h="14274" extrusionOk="0">
                  <a:moveTo>
                    <a:pt x="2147" y="3658"/>
                  </a:moveTo>
                  <a:lnTo>
                    <a:pt x="2346" y="3698"/>
                  </a:lnTo>
                  <a:lnTo>
                    <a:pt x="2505" y="3777"/>
                  </a:lnTo>
                  <a:lnTo>
                    <a:pt x="2624" y="3936"/>
                  </a:lnTo>
                  <a:lnTo>
                    <a:pt x="2664" y="4135"/>
                  </a:lnTo>
                  <a:lnTo>
                    <a:pt x="2624" y="4374"/>
                  </a:lnTo>
                  <a:lnTo>
                    <a:pt x="2545" y="4533"/>
                  </a:lnTo>
                  <a:lnTo>
                    <a:pt x="2346" y="4652"/>
                  </a:lnTo>
                  <a:lnTo>
                    <a:pt x="2147" y="4692"/>
                  </a:lnTo>
                  <a:lnTo>
                    <a:pt x="1948" y="4652"/>
                  </a:lnTo>
                  <a:lnTo>
                    <a:pt x="1749" y="4572"/>
                  </a:lnTo>
                  <a:lnTo>
                    <a:pt x="1670" y="4413"/>
                  </a:lnTo>
                  <a:lnTo>
                    <a:pt x="1590" y="4215"/>
                  </a:lnTo>
                  <a:lnTo>
                    <a:pt x="1630" y="4016"/>
                  </a:lnTo>
                  <a:lnTo>
                    <a:pt x="1749" y="3817"/>
                  </a:lnTo>
                  <a:lnTo>
                    <a:pt x="1909" y="3698"/>
                  </a:lnTo>
                  <a:lnTo>
                    <a:pt x="2107" y="3658"/>
                  </a:lnTo>
                  <a:close/>
                  <a:moveTo>
                    <a:pt x="4135" y="6878"/>
                  </a:moveTo>
                  <a:lnTo>
                    <a:pt x="4294" y="7117"/>
                  </a:lnTo>
                  <a:lnTo>
                    <a:pt x="4453" y="7395"/>
                  </a:lnTo>
                  <a:lnTo>
                    <a:pt x="4652" y="7753"/>
                  </a:lnTo>
                  <a:lnTo>
                    <a:pt x="4811" y="8190"/>
                  </a:lnTo>
                  <a:lnTo>
                    <a:pt x="4930" y="8707"/>
                  </a:lnTo>
                  <a:lnTo>
                    <a:pt x="4970" y="8986"/>
                  </a:lnTo>
                  <a:lnTo>
                    <a:pt x="4970" y="9264"/>
                  </a:lnTo>
                  <a:lnTo>
                    <a:pt x="4970" y="9582"/>
                  </a:lnTo>
                  <a:lnTo>
                    <a:pt x="4930" y="9900"/>
                  </a:lnTo>
                  <a:lnTo>
                    <a:pt x="4692" y="9860"/>
                  </a:lnTo>
                  <a:lnTo>
                    <a:pt x="4453" y="9781"/>
                  </a:lnTo>
                  <a:lnTo>
                    <a:pt x="4135" y="9622"/>
                  </a:lnTo>
                  <a:lnTo>
                    <a:pt x="3737" y="9383"/>
                  </a:lnTo>
                  <a:lnTo>
                    <a:pt x="3300" y="9025"/>
                  </a:lnTo>
                  <a:lnTo>
                    <a:pt x="2823" y="8548"/>
                  </a:lnTo>
                  <a:lnTo>
                    <a:pt x="2306" y="7912"/>
                  </a:lnTo>
                  <a:lnTo>
                    <a:pt x="2465" y="7793"/>
                  </a:lnTo>
                  <a:lnTo>
                    <a:pt x="2823" y="7475"/>
                  </a:lnTo>
                  <a:lnTo>
                    <a:pt x="3101" y="7276"/>
                  </a:lnTo>
                  <a:lnTo>
                    <a:pt x="3380" y="7117"/>
                  </a:lnTo>
                  <a:lnTo>
                    <a:pt x="3737" y="6958"/>
                  </a:lnTo>
                  <a:lnTo>
                    <a:pt x="4135" y="6878"/>
                  </a:lnTo>
                  <a:close/>
                  <a:moveTo>
                    <a:pt x="2704" y="0"/>
                  </a:moveTo>
                  <a:lnTo>
                    <a:pt x="2505" y="40"/>
                  </a:lnTo>
                  <a:lnTo>
                    <a:pt x="2306" y="119"/>
                  </a:lnTo>
                  <a:lnTo>
                    <a:pt x="2107" y="199"/>
                  </a:lnTo>
                  <a:lnTo>
                    <a:pt x="1909" y="318"/>
                  </a:lnTo>
                  <a:lnTo>
                    <a:pt x="1749" y="437"/>
                  </a:lnTo>
                  <a:lnTo>
                    <a:pt x="1590" y="596"/>
                  </a:lnTo>
                  <a:lnTo>
                    <a:pt x="1471" y="795"/>
                  </a:lnTo>
                  <a:lnTo>
                    <a:pt x="1193" y="1312"/>
                  </a:lnTo>
                  <a:lnTo>
                    <a:pt x="954" y="1829"/>
                  </a:lnTo>
                  <a:lnTo>
                    <a:pt x="755" y="2346"/>
                  </a:lnTo>
                  <a:lnTo>
                    <a:pt x="557" y="2863"/>
                  </a:lnTo>
                  <a:lnTo>
                    <a:pt x="398" y="3340"/>
                  </a:lnTo>
                  <a:lnTo>
                    <a:pt x="278" y="3857"/>
                  </a:lnTo>
                  <a:lnTo>
                    <a:pt x="80" y="4851"/>
                  </a:lnTo>
                  <a:lnTo>
                    <a:pt x="0" y="5805"/>
                  </a:lnTo>
                  <a:lnTo>
                    <a:pt x="0" y="6719"/>
                  </a:lnTo>
                  <a:lnTo>
                    <a:pt x="40" y="7634"/>
                  </a:lnTo>
                  <a:lnTo>
                    <a:pt x="159" y="8509"/>
                  </a:lnTo>
                  <a:lnTo>
                    <a:pt x="318" y="9343"/>
                  </a:lnTo>
                  <a:lnTo>
                    <a:pt x="517" y="10099"/>
                  </a:lnTo>
                  <a:lnTo>
                    <a:pt x="755" y="10815"/>
                  </a:lnTo>
                  <a:lnTo>
                    <a:pt x="1034" y="11490"/>
                  </a:lnTo>
                  <a:lnTo>
                    <a:pt x="1272" y="12127"/>
                  </a:lnTo>
                  <a:lnTo>
                    <a:pt x="1551" y="12643"/>
                  </a:lnTo>
                  <a:lnTo>
                    <a:pt x="2028" y="13518"/>
                  </a:lnTo>
                  <a:lnTo>
                    <a:pt x="2147" y="13677"/>
                  </a:lnTo>
                  <a:lnTo>
                    <a:pt x="2266" y="13836"/>
                  </a:lnTo>
                  <a:lnTo>
                    <a:pt x="2505" y="13995"/>
                  </a:lnTo>
                  <a:lnTo>
                    <a:pt x="2783" y="14154"/>
                  </a:lnTo>
                  <a:lnTo>
                    <a:pt x="3101" y="14234"/>
                  </a:lnTo>
                  <a:lnTo>
                    <a:pt x="3419" y="14274"/>
                  </a:lnTo>
                  <a:lnTo>
                    <a:pt x="3539" y="14274"/>
                  </a:lnTo>
                  <a:lnTo>
                    <a:pt x="4731" y="14194"/>
                  </a:lnTo>
                  <a:lnTo>
                    <a:pt x="5089" y="14154"/>
                  </a:lnTo>
                  <a:lnTo>
                    <a:pt x="5407" y="14035"/>
                  </a:lnTo>
                  <a:lnTo>
                    <a:pt x="5686" y="13876"/>
                  </a:lnTo>
                  <a:lnTo>
                    <a:pt x="5884" y="13677"/>
                  </a:lnTo>
                  <a:lnTo>
                    <a:pt x="6083" y="13399"/>
                  </a:lnTo>
                  <a:lnTo>
                    <a:pt x="6203" y="13121"/>
                  </a:lnTo>
                  <a:lnTo>
                    <a:pt x="6481" y="12047"/>
                  </a:lnTo>
                  <a:lnTo>
                    <a:pt x="6600" y="11411"/>
                  </a:lnTo>
                  <a:lnTo>
                    <a:pt x="6719" y="10695"/>
                  </a:lnTo>
                  <a:lnTo>
                    <a:pt x="6799" y="9940"/>
                  </a:lnTo>
                  <a:lnTo>
                    <a:pt x="6878" y="9145"/>
                  </a:lnTo>
                  <a:lnTo>
                    <a:pt x="6918" y="8310"/>
                  </a:lnTo>
                  <a:lnTo>
                    <a:pt x="6878" y="7435"/>
                  </a:lnTo>
                  <a:lnTo>
                    <a:pt x="6799" y="6560"/>
                  </a:lnTo>
                  <a:lnTo>
                    <a:pt x="6680" y="5646"/>
                  </a:lnTo>
                  <a:lnTo>
                    <a:pt x="6481" y="4771"/>
                  </a:lnTo>
                  <a:lnTo>
                    <a:pt x="6203" y="3857"/>
                  </a:lnTo>
                  <a:lnTo>
                    <a:pt x="5845" y="2982"/>
                  </a:lnTo>
                  <a:lnTo>
                    <a:pt x="5606" y="2545"/>
                  </a:lnTo>
                  <a:lnTo>
                    <a:pt x="5368" y="2107"/>
                  </a:lnTo>
                  <a:lnTo>
                    <a:pt x="5089" y="1710"/>
                  </a:lnTo>
                  <a:lnTo>
                    <a:pt x="4811" y="1272"/>
                  </a:lnTo>
                  <a:lnTo>
                    <a:pt x="4493" y="875"/>
                  </a:lnTo>
                  <a:lnTo>
                    <a:pt x="4135" y="477"/>
                  </a:lnTo>
                  <a:lnTo>
                    <a:pt x="3857" y="278"/>
                  </a:lnTo>
                  <a:lnTo>
                    <a:pt x="3578" y="119"/>
                  </a:lnTo>
                  <a:lnTo>
                    <a:pt x="3260" y="40"/>
                  </a:lnTo>
                  <a:lnTo>
                    <a:pt x="2942" y="0"/>
                  </a:lnTo>
                  <a:close/>
                </a:path>
              </a:pathLst>
            </a:custGeom>
            <a:solidFill>
              <a:srgbClr val="656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44"/>
            <p:cNvSpPr/>
            <p:nvPr/>
          </p:nvSpPr>
          <p:spPr>
            <a:xfrm>
              <a:off x="2950700" y="2179100"/>
              <a:ext cx="66600" cy="75575"/>
            </a:xfrm>
            <a:custGeom>
              <a:avLst/>
              <a:gdLst/>
              <a:ahLst/>
              <a:cxnLst/>
              <a:rect l="l" t="t" r="r" b="b"/>
              <a:pathLst>
                <a:path w="2664" h="3023" fill="none" extrusionOk="0">
                  <a:moveTo>
                    <a:pt x="2624" y="3022"/>
                  </a:moveTo>
                  <a:lnTo>
                    <a:pt x="2624" y="3022"/>
                  </a:lnTo>
                  <a:lnTo>
                    <a:pt x="2386" y="2982"/>
                  </a:lnTo>
                  <a:lnTo>
                    <a:pt x="2147" y="2903"/>
                  </a:lnTo>
                  <a:lnTo>
                    <a:pt x="1829" y="2744"/>
                  </a:lnTo>
                  <a:lnTo>
                    <a:pt x="1431" y="2505"/>
                  </a:lnTo>
                  <a:lnTo>
                    <a:pt x="994" y="2147"/>
                  </a:lnTo>
                  <a:lnTo>
                    <a:pt x="517" y="1670"/>
                  </a:lnTo>
                  <a:lnTo>
                    <a:pt x="0" y="1034"/>
                  </a:lnTo>
                  <a:lnTo>
                    <a:pt x="0" y="1034"/>
                  </a:lnTo>
                  <a:lnTo>
                    <a:pt x="159" y="915"/>
                  </a:lnTo>
                  <a:lnTo>
                    <a:pt x="517" y="597"/>
                  </a:lnTo>
                  <a:lnTo>
                    <a:pt x="795" y="398"/>
                  </a:lnTo>
                  <a:lnTo>
                    <a:pt x="1074" y="239"/>
                  </a:lnTo>
                  <a:lnTo>
                    <a:pt x="1431" y="80"/>
                  </a:lnTo>
                  <a:lnTo>
                    <a:pt x="1829" y="0"/>
                  </a:lnTo>
                  <a:lnTo>
                    <a:pt x="1829" y="0"/>
                  </a:lnTo>
                  <a:lnTo>
                    <a:pt x="1988" y="239"/>
                  </a:lnTo>
                  <a:lnTo>
                    <a:pt x="2147" y="517"/>
                  </a:lnTo>
                  <a:lnTo>
                    <a:pt x="2346" y="875"/>
                  </a:lnTo>
                  <a:lnTo>
                    <a:pt x="2505" y="1312"/>
                  </a:lnTo>
                  <a:lnTo>
                    <a:pt x="2624" y="1829"/>
                  </a:lnTo>
                  <a:lnTo>
                    <a:pt x="2664" y="2108"/>
                  </a:lnTo>
                  <a:lnTo>
                    <a:pt x="2664" y="2386"/>
                  </a:lnTo>
                  <a:lnTo>
                    <a:pt x="2664" y="2704"/>
                  </a:lnTo>
                  <a:lnTo>
                    <a:pt x="2624" y="302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44"/>
            <p:cNvSpPr/>
            <p:nvPr/>
          </p:nvSpPr>
          <p:spPr>
            <a:xfrm>
              <a:off x="2932800" y="2098575"/>
              <a:ext cx="26850" cy="25875"/>
            </a:xfrm>
            <a:custGeom>
              <a:avLst/>
              <a:gdLst/>
              <a:ahLst/>
              <a:cxnLst/>
              <a:rect l="l" t="t" r="r" b="b"/>
              <a:pathLst>
                <a:path w="1074" h="1035" fill="none" extrusionOk="0">
                  <a:moveTo>
                    <a:pt x="557" y="1035"/>
                  </a:moveTo>
                  <a:lnTo>
                    <a:pt x="557" y="1035"/>
                  </a:lnTo>
                  <a:lnTo>
                    <a:pt x="358" y="995"/>
                  </a:lnTo>
                  <a:lnTo>
                    <a:pt x="159" y="915"/>
                  </a:lnTo>
                  <a:lnTo>
                    <a:pt x="80" y="756"/>
                  </a:lnTo>
                  <a:lnTo>
                    <a:pt x="0" y="558"/>
                  </a:lnTo>
                  <a:lnTo>
                    <a:pt x="0" y="558"/>
                  </a:lnTo>
                  <a:lnTo>
                    <a:pt x="40" y="359"/>
                  </a:lnTo>
                  <a:lnTo>
                    <a:pt x="159" y="160"/>
                  </a:lnTo>
                  <a:lnTo>
                    <a:pt x="319" y="41"/>
                  </a:lnTo>
                  <a:lnTo>
                    <a:pt x="517" y="1"/>
                  </a:lnTo>
                  <a:lnTo>
                    <a:pt x="517" y="1"/>
                  </a:lnTo>
                  <a:lnTo>
                    <a:pt x="557" y="1"/>
                  </a:lnTo>
                  <a:lnTo>
                    <a:pt x="557" y="1"/>
                  </a:lnTo>
                  <a:lnTo>
                    <a:pt x="756" y="41"/>
                  </a:lnTo>
                  <a:lnTo>
                    <a:pt x="915" y="120"/>
                  </a:lnTo>
                  <a:lnTo>
                    <a:pt x="1034" y="279"/>
                  </a:lnTo>
                  <a:lnTo>
                    <a:pt x="1074" y="478"/>
                  </a:lnTo>
                  <a:lnTo>
                    <a:pt x="1074" y="478"/>
                  </a:lnTo>
                  <a:lnTo>
                    <a:pt x="1034" y="717"/>
                  </a:lnTo>
                  <a:lnTo>
                    <a:pt x="955" y="876"/>
                  </a:lnTo>
                  <a:lnTo>
                    <a:pt x="756" y="995"/>
                  </a:lnTo>
                  <a:lnTo>
                    <a:pt x="557" y="1035"/>
                  </a:lnTo>
                  <a:lnTo>
                    <a:pt x="557" y="1035"/>
                  </a:lnTo>
                  <a:lnTo>
                    <a:pt x="557" y="10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44"/>
            <p:cNvSpPr/>
            <p:nvPr/>
          </p:nvSpPr>
          <p:spPr>
            <a:xfrm>
              <a:off x="2893050" y="2007150"/>
              <a:ext cx="172975" cy="356850"/>
            </a:xfrm>
            <a:custGeom>
              <a:avLst/>
              <a:gdLst/>
              <a:ahLst/>
              <a:cxnLst/>
              <a:rect l="l" t="t" r="r" b="b"/>
              <a:pathLst>
                <a:path w="6919" h="14274" fill="none" extrusionOk="0">
                  <a:moveTo>
                    <a:pt x="2942" y="0"/>
                  </a:moveTo>
                  <a:lnTo>
                    <a:pt x="2942" y="0"/>
                  </a:lnTo>
                  <a:lnTo>
                    <a:pt x="2704" y="0"/>
                  </a:lnTo>
                  <a:lnTo>
                    <a:pt x="2505" y="40"/>
                  </a:lnTo>
                  <a:lnTo>
                    <a:pt x="2306" y="119"/>
                  </a:lnTo>
                  <a:lnTo>
                    <a:pt x="2107" y="199"/>
                  </a:lnTo>
                  <a:lnTo>
                    <a:pt x="1909" y="318"/>
                  </a:lnTo>
                  <a:lnTo>
                    <a:pt x="1749" y="437"/>
                  </a:lnTo>
                  <a:lnTo>
                    <a:pt x="1590" y="596"/>
                  </a:lnTo>
                  <a:lnTo>
                    <a:pt x="1471" y="795"/>
                  </a:lnTo>
                  <a:lnTo>
                    <a:pt x="1471" y="795"/>
                  </a:lnTo>
                  <a:lnTo>
                    <a:pt x="1193" y="1312"/>
                  </a:lnTo>
                  <a:lnTo>
                    <a:pt x="954" y="1829"/>
                  </a:lnTo>
                  <a:lnTo>
                    <a:pt x="755" y="2346"/>
                  </a:lnTo>
                  <a:lnTo>
                    <a:pt x="557" y="2863"/>
                  </a:lnTo>
                  <a:lnTo>
                    <a:pt x="398" y="3340"/>
                  </a:lnTo>
                  <a:lnTo>
                    <a:pt x="278" y="3857"/>
                  </a:lnTo>
                  <a:lnTo>
                    <a:pt x="80" y="4851"/>
                  </a:lnTo>
                  <a:lnTo>
                    <a:pt x="0" y="5805"/>
                  </a:lnTo>
                  <a:lnTo>
                    <a:pt x="0" y="6719"/>
                  </a:lnTo>
                  <a:lnTo>
                    <a:pt x="40" y="7634"/>
                  </a:lnTo>
                  <a:lnTo>
                    <a:pt x="159" y="8509"/>
                  </a:lnTo>
                  <a:lnTo>
                    <a:pt x="318" y="9343"/>
                  </a:lnTo>
                  <a:lnTo>
                    <a:pt x="517" y="10099"/>
                  </a:lnTo>
                  <a:lnTo>
                    <a:pt x="755" y="10815"/>
                  </a:lnTo>
                  <a:lnTo>
                    <a:pt x="1034" y="11490"/>
                  </a:lnTo>
                  <a:lnTo>
                    <a:pt x="1272" y="12127"/>
                  </a:lnTo>
                  <a:lnTo>
                    <a:pt x="1551" y="12643"/>
                  </a:lnTo>
                  <a:lnTo>
                    <a:pt x="2028" y="13518"/>
                  </a:lnTo>
                  <a:lnTo>
                    <a:pt x="2028" y="13518"/>
                  </a:lnTo>
                  <a:lnTo>
                    <a:pt x="2147" y="13677"/>
                  </a:lnTo>
                  <a:lnTo>
                    <a:pt x="2266" y="13836"/>
                  </a:lnTo>
                  <a:lnTo>
                    <a:pt x="2266" y="13836"/>
                  </a:lnTo>
                  <a:lnTo>
                    <a:pt x="2505" y="13995"/>
                  </a:lnTo>
                  <a:lnTo>
                    <a:pt x="2783" y="14154"/>
                  </a:lnTo>
                  <a:lnTo>
                    <a:pt x="3101" y="14234"/>
                  </a:lnTo>
                  <a:lnTo>
                    <a:pt x="3419" y="14274"/>
                  </a:lnTo>
                  <a:lnTo>
                    <a:pt x="3419" y="14274"/>
                  </a:lnTo>
                  <a:lnTo>
                    <a:pt x="3539" y="14274"/>
                  </a:lnTo>
                  <a:lnTo>
                    <a:pt x="4731" y="14194"/>
                  </a:lnTo>
                  <a:lnTo>
                    <a:pt x="4731" y="14194"/>
                  </a:lnTo>
                  <a:lnTo>
                    <a:pt x="5089" y="14154"/>
                  </a:lnTo>
                  <a:lnTo>
                    <a:pt x="5407" y="14035"/>
                  </a:lnTo>
                  <a:lnTo>
                    <a:pt x="5686" y="13876"/>
                  </a:lnTo>
                  <a:lnTo>
                    <a:pt x="5884" y="13677"/>
                  </a:lnTo>
                  <a:lnTo>
                    <a:pt x="5884" y="13677"/>
                  </a:lnTo>
                  <a:lnTo>
                    <a:pt x="6083" y="13399"/>
                  </a:lnTo>
                  <a:lnTo>
                    <a:pt x="6203" y="13121"/>
                  </a:lnTo>
                  <a:lnTo>
                    <a:pt x="6203" y="13121"/>
                  </a:lnTo>
                  <a:lnTo>
                    <a:pt x="6481" y="12047"/>
                  </a:lnTo>
                  <a:lnTo>
                    <a:pt x="6600" y="11411"/>
                  </a:lnTo>
                  <a:lnTo>
                    <a:pt x="6719" y="10695"/>
                  </a:lnTo>
                  <a:lnTo>
                    <a:pt x="6799" y="9940"/>
                  </a:lnTo>
                  <a:lnTo>
                    <a:pt x="6878" y="9145"/>
                  </a:lnTo>
                  <a:lnTo>
                    <a:pt x="6918" y="8310"/>
                  </a:lnTo>
                  <a:lnTo>
                    <a:pt x="6878" y="7435"/>
                  </a:lnTo>
                  <a:lnTo>
                    <a:pt x="6799" y="6560"/>
                  </a:lnTo>
                  <a:lnTo>
                    <a:pt x="6680" y="5646"/>
                  </a:lnTo>
                  <a:lnTo>
                    <a:pt x="6481" y="4771"/>
                  </a:lnTo>
                  <a:lnTo>
                    <a:pt x="6203" y="3857"/>
                  </a:lnTo>
                  <a:lnTo>
                    <a:pt x="5845" y="2982"/>
                  </a:lnTo>
                  <a:lnTo>
                    <a:pt x="5606" y="2545"/>
                  </a:lnTo>
                  <a:lnTo>
                    <a:pt x="5368" y="2107"/>
                  </a:lnTo>
                  <a:lnTo>
                    <a:pt x="5089" y="1710"/>
                  </a:lnTo>
                  <a:lnTo>
                    <a:pt x="4811" y="1272"/>
                  </a:lnTo>
                  <a:lnTo>
                    <a:pt x="4493" y="875"/>
                  </a:lnTo>
                  <a:lnTo>
                    <a:pt x="4135" y="477"/>
                  </a:lnTo>
                  <a:lnTo>
                    <a:pt x="4135" y="477"/>
                  </a:lnTo>
                  <a:lnTo>
                    <a:pt x="3857" y="278"/>
                  </a:lnTo>
                  <a:lnTo>
                    <a:pt x="3578" y="119"/>
                  </a:lnTo>
                  <a:lnTo>
                    <a:pt x="3260" y="40"/>
                  </a:lnTo>
                  <a:lnTo>
                    <a:pt x="294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44"/>
            <p:cNvSpPr/>
            <p:nvPr/>
          </p:nvSpPr>
          <p:spPr>
            <a:xfrm>
              <a:off x="2932800" y="2098575"/>
              <a:ext cx="26850" cy="25875"/>
            </a:xfrm>
            <a:custGeom>
              <a:avLst/>
              <a:gdLst/>
              <a:ahLst/>
              <a:cxnLst/>
              <a:rect l="l" t="t" r="r" b="b"/>
              <a:pathLst>
                <a:path w="1074" h="1035" extrusionOk="0">
                  <a:moveTo>
                    <a:pt x="517" y="1"/>
                  </a:moveTo>
                  <a:lnTo>
                    <a:pt x="319" y="41"/>
                  </a:lnTo>
                  <a:lnTo>
                    <a:pt x="159" y="160"/>
                  </a:lnTo>
                  <a:lnTo>
                    <a:pt x="40" y="359"/>
                  </a:lnTo>
                  <a:lnTo>
                    <a:pt x="0" y="558"/>
                  </a:lnTo>
                  <a:lnTo>
                    <a:pt x="80" y="756"/>
                  </a:lnTo>
                  <a:lnTo>
                    <a:pt x="159" y="915"/>
                  </a:lnTo>
                  <a:lnTo>
                    <a:pt x="358" y="995"/>
                  </a:lnTo>
                  <a:lnTo>
                    <a:pt x="557" y="1035"/>
                  </a:lnTo>
                  <a:lnTo>
                    <a:pt x="756" y="995"/>
                  </a:lnTo>
                  <a:lnTo>
                    <a:pt x="955" y="876"/>
                  </a:lnTo>
                  <a:lnTo>
                    <a:pt x="1034" y="717"/>
                  </a:lnTo>
                  <a:lnTo>
                    <a:pt x="1074" y="478"/>
                  </a:lnTo>
                  <a:lnTo>
                    <a:pt x="1034" y="279"/>
                  </a:lnTo>
                  <a:lnTo>
                    <a:pt x="915" y="120"/>
                  </a:lnTo>
                  <a:lnTo>
                    <a:pt x="756" y="41"/>
                  </a:lnTo>
                  <a:lnTo>
                    <a:pt x="557" y="1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44"/>
            <p:cNvSpPr/>
            <p:nvPr/>
          </p:nvSpPr>
          <p:spPr>
            <a:xfrm>
              <a:off x="2932800" y="2098575"/>
              <a:ext cx="26850" cy="25875"/>
            </a:xfrm>
            <a:custGeom>
              <a:avLst/>
              <a:gdLst/>
              <a:ahLst/>
              <a:cxnLst/>
              <a:rect l="l" t="t" r="r" b="b"/>
              <a:pathLst>
                <a:path w="1074" h="1035" fill="none" extrusionOk="0">
                  <a:moveTo>
                    <a:pt x="557" y="1"/>
                  </a:moveTo>
                  <a:lnTo>
                    <a:pt x="557" y="1"/>
                  </a:lnTo>
                  <a:lnTo>
                    <a:pt x="517" y="1"/>
                  </a:lnTo>
                  <a:lnTo>
                    <a:pt x="517" y="1"/>
                  </a:lnTo>
                  <a:lnTo>
                    <a:pt x="319" y="41"/>
                  </a:lnTo>
                  <a:lnTo>
                    <a:pt x="159" y="160"/>
                  </a:lnTo>
                  <a:lnTo>
                    <a:pt x="40" y="359"/>
                  </a:lnTo>
                  <a:lnTo>
                    <a:pt x="0" y="558"/>
                  </a:lnTo>
                  <a:lnTo>
                    <a:pt x="0" y="558"/>
                  </a:lnTo>
                  <a:lnTo>
                    <a:pt x="80" y="756"/>
                  </a:lnTo>
                  <a:lnTo>
                    <a:pt x="159" y="915"/>
                  </a:lnTo>
                  <a:lnTo>
                    <a:pt x="358" y="995"/>
                  </a:lnTo>
                  <a:lnTo>
                    <a:pt x="557" y="1035"/>
                  </a:lnTo>
                  <a:lnTo>
                    <a:pt x="557" y="1035"/>
                  </a:lnTo>
                  <a:lnTo>
                    <a:pt x="557" y="1035"/>
                  </a:lnTo>
                  <a:lnTo>
                    <a:pt x="557" y="1035"/>
                  </a:lnTo>
                  <a:lnTo>
                    <a:pt x="756" y="995"/>
                  </a:lnTo>
                  <a:lnTo>
                    <a:pt x="955" y="876"/>
                  </a:lnTo>
                  <a:lnTo>
                    <a:pt x="1034" y="717"/>
                  </a:lnTo>
                  <a:lnTo>
                    <a:pt x="1074" y="478"/>
                  </a:lnTo>
                  <a:lnTo>
                    <a:pt x="1074" y="478"/>
                  </a:lnTo>
                  <a:lnTo>
                    <a:pt x="1034" y="279"/>
                  </a:lnTo>
                  <a:lnTo>
                    <a:pt x="915" y="120"/>
                  </a:lnTo>
                  <a:lnTo>
                    <a:pt x="756" y="41"/>
                  </a:lnTo>
                  <a:lnTo>
                    <a:pt x="5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44"/>
            <p:cNvSpPr/>
            <p:nvPr/>
          </p:nvSpPr>
          <p:spPr>
            <a:xfrm>
              <a:off x="2950700" y="2179100"/>
              <a:ext cx="66600" cy="75575"/>
            </a:xfrm>
            <a:custGeom>
              <a:avLst/>
              <a:gdLst/>
              <a:ahLst/>
              <a:cxnLst/>
              <a:rect l="l" t="t" r="r" b="b"/>
              <a:pathLst>
                <a:path w="2664" h="3023" extrusionOk="0">
                  <a:moveTo>
                    <a:pt x="1829" y="0"/>
                  </a:moveTo>
                  <a:lnTo>
                    <a:pt x="1431" y="80"/>
                  </a:lnTo>
                  <a:lnTo>
                    <a:pt x="1074" y="239"/>
                  </a:lnTo>
                  <a:lnTo>
                    <a:pt x="795" y="398"/>
                  </a:lnTo>
                  <a:lnTo>
                    <a:pt x="517" y="597"/>
                  </a:lnTo>
                  <a:lnTo>
                    <a:pt x="159" y="915"/>
                  </a:lnTo>
                  <a:lnTo>
                    <a:pt x="0" y="1034"/>
                  </a:lnTo>
                  <a:lnTo>
                    <a:pt x="517" y="1670"/>
                  </a:lnTo>
                  <a:lnTo>
                    <a:pt x="994" y="2147"/>
                  </a:lnTo>
                  <a:lnTo>
                    <a:pt x="1431" y="2505"/>
                  </a:lnTo>
                  <a:lnTo>
                    <a:pt x="1829" y="2744"/>
                  </a:lnTo>
                  <a:lnTo>
                    <a:pt x="2147" y="2903"/>
                  </a:lnTo>
                  <a:lnTo>
                    <a:pt x="2386" y="2982"/>
                  </a:lnTo>
                  <a:lnTo>
                    <a:pt x="2624" y="3022"/>
                  </a:lnTo>
                  <a:lnTo>
                    <a:pt x="2664" y="2704"/>
                  </a:lnTo>
                  <a:lnTo>
                    <a:pt x="2664" y="2386"/>
                  </a:lnTo>
                  <a:lnTo>
                    <a:pt x="2664" y="2108"/>
                  </a:lnTo>
                  <a:lnTo>
                    <a:pt x="2624" y="1829"/>
                  </a:lnTo>
                  <a:lnTo>
                    <a:pt x="2505" y="1312"/>
                  </a:lnTo>
                  <a:lnTo>
                    <a:pt x="2346" y="875"/>
                  </a:lnTo>
                  <a:lnTo>
                    <a:pt x="2147" y="517"/>
                  </a:lnTo>
                  <a:lnTo>
                    <a:pt x="1988" y="239"/>
                  </a:lnTo>
                  <a:lnTo>
                    <a:pt x="1829" y="0"/>
                  </a:lnTo>
                  <a:close/>
                </a:path>
              </a:pathLst>
            </a:custGeom>
            <a:solidFill>
              <a:srgbClr val="5E7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44"/>
            <p:cNvSpPr/>
            <p:nvPr/>
          </p:nvSpPr>
          <p:spPr>
            <a:xfrm>
              <a:off x="2950700" y="2179100"/>
              <a:ext cx="66600" cy="75575"/>
            </a:xfrm>
            <a:custGeom>
              <a:avLst/>
              <a:gdLst/>
              <a:ahLst/>
              <a:cxnLst/>
              <a:rect l="l" t="t" r="r" b="b"/>
              <a:pathLst>
                <a:path w="2664" h="3023" fill="none" extrusionOk="0">
                  <a:moveTo>
                    <a:pt x="1829" y="0"/>
                  </a:moveTo>
                  <a:lnTo>
                    <a:pt x="1829" y="0"/>
                  </a:lnTo>
                  <a:lnTo>
                    <a:pt x="1431" y="80"/>
                  </a:lnTo>
                  <a:lnTo>
                    <a:pt x="1074" y="239"/>
                  </a:lnTo>
                  <a:lnTo>
                    <a:pt x="795" y="398"/>
                  </a:lnTo>
                  <a:lnTo>
                    <a:pt x="517" y="597"/>
                  </a:lnTo>
                  <a:lnTo>
                    <a:pt x="159" y="915"/>
                  </a:lnTo>
                  <a:lnTo>
                    <a:pt x="0" y="1034"/>
                  </a:lnTo>
                  <a:lnTo>
                    <a:pt x="0" y="1034"/>
                  </a:lnTo>
                  <a:lnTo>
                    <a:pt x="517" y="1670"/>
                  </a:lnTo>
                  <a:lnTo>
                    <a:pt x="994" y="2147"/>
                  </a:lnTo>
                  <a:lnTo>
                    <a:pt x="1431" y="2505"/>
                  </a:lnTo>
                  <a:lnTo>
                    <a:pt x="1829" y="2744"/>
                  </a:lnTo>
                  <a:lnTo>
                    <a:pt x="2147" y="2903"/>
                  </a:lnTo>
                  <a:lnTo>
                    <a:pt x="2386" y="2982"/>
                  </a:lnTo>
                  <a:lnTo>
                    <a:pt x="2624" y="3022"/>
                  </a:lnTo>
                  <a:lnTo>
                    <a:pt x="2624" y="3022"/>
                  </a:lnTo>
                  <a:lnTo>
                    <a:pt x="2664" y="2704"/>
                  </a:lnTo>
                  <a:lnTo>
                    <a:pt x="2664" y="2386"/>
                  </a:lnTo>
                  <a:lnTo>
                    <a:pt x="2664" y="2108"/>
                  </a:lnTo>
                  <a:lnTo>
                    <a:pt x="2624" y="1829"/>
                  </a:lnTo>
                  <a:lnTo>
                    <a:pt x="2505" y="1312"/>
                  </a:lnTo>
                  <a:lnTo>
                    <a:pt x="2346" y="875"/>
                  </a:lnTo>
                  <a:lnTo>
                    <a:pt x="2147" y="517"/>
                  </a:lnTo>
                  <a:lnTo>
                    <a:pt x="1988" y="239"/>
                  </a:lnTo>
                  <a:lnTo>
                    <a:pt x="18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44"/>
            <p:cNvSpPr/>
            <p:nvPr/>
          </p:nvSpPr>
          <p:spPr>
            <a:xfrm>
              <a:off x="3506325" y="2512075"/>
              <a:ext cx="82525" cy="63650"/>
            </a:xfrm>
            <a:custGeom>
              <a:avLst/>
              <a:gdLst/>
              <a:ahLst/>
              <a:cxnLst/>
              <a:rect l="l" t="t" r="r" b="b"/>
              <a:pathLst>
                <a:path w="3301" h="2546" extrusionOk="0">
                  <a:moveTo>
                    <a:pt x="2386" y="1"/>
                  </a:moveTo>
                  <a:lnTo>
                    <a:pt x="2267" y="80"/>
                  </a:lnTo>
                  <a:lnTo>
                    <a:pt x="2148" y="160"/>
                  </a:lnTo>
                  <a:lnTo>
                    <a:pt x="1989" y="200"/>
                  </a:lnTo>
                  <a:lnTo>
                    <a:pt x="1869" y="239"/>
                  </a:lnTo>
                  <a:lnTo>
                    <a:pt x="1313" y="279"/>
                  </a:lnTo>
                  <a:lnTo>
                    <a:pt x="1273" y="279"/>
                  </a:lnTo>
                  <a:lnTo>
                    <a:pt x="1114" y="239"/>
                  </a:lnTo>
                  <a:lnTo>
                    <a:pt x="995" y="200"/>
                  </a:lnTo>
                  <a:lnTo>
                    <a:pt x="835" y="160"/>
                  </a:lnTo>
                  <a:lnTo>
                    <a:pt x="756" y="80"/>
                  </a:lnTo>
                  <a:lnTo>
                    <a:pt x="597" y="239"/>
                  </a:lnTo>
                  <a:lnTo>
                    <a:pt x="438" y="438"/>
                  </a:lnTo>
                  <a:lnTo>
                    <a:pt x="279" y="677"/>
                  </a:lnTo>
                  <a:lnTo>
                    <a:pt x="160" y="955"/>
                  </a:lnTo>
                  <a:lnTo>
                    <a:pt x="40" y="1313"/>
                  </a:lnTo>
                  <a:lnTo>
                    <a:pt x="1" y="1671"/>
                  </a:lnTo>
                  <a:lnTo>
                    <a:pt x="1" y="2108"/>
                  </a:lnTo>
                  <a:lnTo>
                    <a:pt x="40" y="2545"/>
                  </a:lnTo>
                  <a:lnTo>
                    <a:pt x="239" y="2506"/>
                  </a:lnTo>
                  <a:lnTo>
                    <a:pt x="398" y="2386"/>
                  </a:lnTo>
                  <a:lnTo>
                    <a:pt x="637" y="2227"/>
                  </a:lnTo>
                  <a:lnTo>
                    <a:pt x="875" y="2028"/>
                  </a:lnTo>
                  <a:lnTo>
                    <a:pt x="1114" y="1671"/>
                  </a:lnTo>
                  <a:lnTo>
                    <a:pt x="1352" y="1273"/>
                  </a:lnTo>
                  <a:lnTo>
                    <a:pt x="1591" y="716"/>
                  </a:lnTo>
                  <a:lnTo>
                    <a:pt x="1869" y="1233"/>
                  </a:lnTo>
                  <a:lnTo>
                    <a:pt x="2148" y="1631"/>
                  </a:lnTo>
                  <a:lnTo>
                    <a:pt x="2426" y="1909"/>
                  </a:lnTo>
                  <a:lnTo>
                    <a:pt x="2704" y="2108"/>
                  </a:lnTo>
                  <a:lnTo>
                    <a:pt x="2943" y="2267"/>
                  </a:lnTo>
                  <a:lnTo>
                    <a:pt x="3142" y="2346"/>
                  </a:lnTo>
                  <a:lnTo>
                    <a:pt x="3301" y="2386"/>
                  </a:lnTo>
                  <a:lnTo>
                    <a:pt x="3301" y="1909"/>
                  </a:lnTo>
                  <a:lnTo>
                    <a:pt x="3261" y="1512"/>
                  </a:lnTo>
                  <a:lnTo>
                    <a:pt x="3181" y="1154"/>
                  </a:lnTo>
                  <a:lnTo>
                    <a:pt x="3062" y="836"/>
                  </a:lnTo>
                  <a:lnTo>
                    <a:pt x="2903" y="557"/>
                  </a:lnTo>
                  <a:lnTo>
                    <a:pt x="2704" y="359"/>
                  </a:lnTo>
                  <a:lnTo>
                    <a:pt x="2545" y="160"/>
                  </a:lnTo>
                  <a:lnTo>
                    <a:pt x="2386" y="1"/>
                  </a:lnTo>
                  <a:close/>
                </a:path>
              </a:pathLst>
            </a:custGeom>
            <a:solidFill>
              <a:srgbClr val="5E7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44"/>
            <p:cNvSpPr/>
            <p:nvPr/>
          </p:nvSpPr>
          <p:spPr>
            <a:xfrm>
              <a:off x="3506325" y="2512075"/>
              <a:ext cx="82525" cy="63650"/>
            </a:xfrm>
            <a:custGeom>
              <a:avLst/>
              <a:gdLst/>
              <a:ahLst/>
              <a:cxnLst/>
              <a:rect l="l" t="t" r="r" b="b"/>
              <a:pathLst>
                <a:path w="3301" h="2546" fill="none" extrusionOk="0">
                  <a:moveTo>
                    <a:pt x="2386" y="1"/>
                  </a:moveTo>
                  <a:lnTo>
                    <a:pt x="2386" y="1"/>
                  </a:lnTo>
                  <a:lnTo>
                    <a:pt x="2267" y="80"/>
                  </a:lnTo>
                  <a:lnTo>
                    <a:pt x="2148" y="160"/>
                  </a:lnTo>
                  <a:lnTo>
                    <a:pt x="1989" y="200"/>
                  </a:lnTo>
                  <a:lnTo>
                    <a:pt x="1869" y="239"/>
                  </a:lnTo>
                  <a:lnTo>
                    <a:pt x="1313" y="279"/>
                  </a:lnTo>
                  <a:lnTo>
                    <a:pt x="1313" y="279"/>
                  </a:lnTo>
                  <a:lnTo>
                    <a:pt x="1273" y="279"/>
                  </a:lnTo>
                  <a:lnTo>
                    <a:pt x="1273" y="279"/>
                  </a:lnTo>
                  <a:lnTo>
                    <a:pt x="1114" y="239"/>
                  </a:lnTo>
                  <a:lnTo>
                    <a:pt x="995" y="200"/>
                  </a:lnTo>
                  <a:lnTo>
                    <a:pt x="835" y="160"/>
                  </a:lnTo>
                  <a:lnTo>
                    <a:pt x="756" y="80"/>
                  </a:lnTo>
                  <a:lnTo>
                    <a:pt x="756" y="80"/>
                  </a:lnTo>
                  <a:lnTo>
                    <a:pt x="597" y="239"/>
                  </a:lnTo>
                  <a:lnTo>
                    <a:pt x="438" y="438"/>
                  </a:lnTo>
                  <a:lnTo>
                    <a:pt x="279" y="677"/>
                  </a:lnTo>
                  <a:lnTo>
                    <a:pt x="160" y="955"/>
                  </a:lnTo>
                  <a:lnTo>
                    <a:pt x="40" y="1313"/>
                  </a:lnTo>
                  <a:lnTo>
                    <a:pt x="1" y="1671"/>
                  </a:lnTo>
                  <a:lnTo>
                    <a:pt x="1" y="2108"/>
                  </a:lnTo>
                  <a:lnTo>
                    <a:pt x="40" y="2545"/>
                  </a:lnTo>
                  <a:lnTo>
                    <a:pt x="40" y="2545"/>
                  </a:lnTo>
                  <a:lnTo>
                    <a:pt x="239" y="2506"/>
                  </a:lnTo>
                  <a:lnTo>
                    <a:pt x="398" y="2386"/>
                  </a:lnTo>
                  <a:lnTo>
                    <a:pt x="637" y="2227"/>
                  </a:lnTo>
                  <a:lnTo>
                    <a:pt x="875" y="2028"/>
                  </a:lnTo>
                  <a:lnTo>
                    <a:pt x="1114" y="1671"/>
                  </a:lnTo>
                  <a:lnTo>
                    <a:pt x="1352" y="1273"/>
                  </a:lnTo>
                  <a:lnTo>
                    <a:pt x="1591" y="716"/>
                  </a:lnTo>
                  <a:lnTo>
                    <a:pt x="1591" y="716"/>
                  </a:lnTo>
                  <a:lnTo>
                    <a:pt x="1869" y="1233"/>
                  </a:lnTo>
                  <a:lnTo>
                    <a:pt x="2148" y="1631"/>
                  </a:lnTo>
                  <a:lnTo>
                    <a:pt x="2426" y="1909"/>
                  </a:lnTo>
                  <a:lnTo>
                    <a:pt x="2704" y="2108"/>
                  </a:lnTo>
                  <a:lnTo>
                    <a:pt x="2943" y="2267"/>
                  </a:lnTo>
                  <a:lnTo>
                    <a:pt x="3142" y="2346"/>
                  </a:lnTo>
                  <a:lnTo>
                    <a:pt x="3301" y="2386"/>
                  </a:lnTo>
                  <a:lnTo>
                    <a:pt x="3301" y="2386"/>
                  </a:lnTo>
                  <a:lnTo>
                    <a:pt x="3301" y="1909"/>
                  </a:lnTo>
                  <a:lnTo>
                    <a:pt x="3261" y="1512"/>
                  </a:lnTo>
                  <a:lnTo>
                    <a:pt x="3181" y="1154"/>
                  </a:lnTo>
                  <a:lnTo>
                    <a:pt x="3062" y="836"/>
                  </a:lnTo>
                  <a:lnTo>
                    <a:pt x="2903" y="557"/>
                  </a:lnTo>
                  <a:lnTo>
                    <a:pt x="2704" y="359"/>
                  </a:lnTo>
                  <a:lnTo>
                    <a:pt x="2545" y="160"/>
                  </a:lnTo>
                  <a:lnTo>
                    <a:pt x="238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44"/>
            <p:cNvSpPr/>
            <p:nvPr/>
          </p:nvSpPr>
          <p:spPr>
            <a:xfrm>
              <a:off x="3499375" y="2360000"/>
              <a:ext cx="77550" cy="159075"/>
            </a:xfrm>
            <a:custGeom>
              <a:avLst/>
              <a:gdLst/>
              <a:ahLst/>
              <a:cxnLst/>
              <a:rect l="l" t="t" r="r" b="b"/>
              <a:pathLst>
                <a:path w="3102" h="6363" extrusionOk="0">
                  <a:moveTo>
                    <a:pt x="1034" y="1631"/>
                  </a:moveTo>
                  <a:lnTo>
                    <a:pt x="1113" y="1670"/>
                  </a:lnTo>
                  <a:lnTo>
                    <a:pt x="1193" y="1750"/>
                  </a:lnTo>
                  <a:lnTo>
                    <a:pt x="1193" y="1829"/>
                  </a:lnTo>
                  <a:lnTo>
                    <a:pt x="1193" y="1949"/>
                  </a:lnTo>
                  <a:lnTo>
                    <a:pt x="1153" y="2028"/>
                  </a:lnTo>
                  <a:lnTo>
                    <a:pt x="1074" y="2068"/>
                  </a:lnTo>
                  <a:lnTo>
                    <a:pt x="994" y="2108"/>
                  </a:lnTo>
                  <a:lnTo>
                    <a:pt x="954" y="2108"/>
                  </a:lnTo>
                  <a:lnTo>
                    <a:pt x="875" y="2068"/>
                  </a:lnTo>
                  <a:lnTo>
                    <a:pt x="795" y="2028"/>
                  </a:lnTo>
                  <a:lnTo>
                    <a:pt x="756" y="1949"/>
                  </a:lnTo>
                  <a:lnTo>
                    <a:pt x="716" y="1869"/>
                  </a:lnTo>
                  <a:lnTo>
                    <a:pt x="756" y="1790"/>
                  </a:lnTo>
                  <a:lnTo>
                    <a:pt x="795" y="1710"/>
                  </a:lnTo>
                  <a:lnTo>
                    <a:pt x="875" y="1631"/>
                  </a:lnTo>
                  <a:close/>
                  <a:moveTo>
                    <a:pt x="1869" y="3062"/>
                  </a:moveTo>
                  <a:lnTo>
                    <a:pt x="1909" y="3181"/>
                  </a:lnTo>
                  <a:lnTo>
                    <a:pt x="2068" y="3460"/>
                  </a:lnTo>
                  <a:lnTo>
                    <a:pt x="2147" y="3658"/>
                  </a:lnTo>
                  <a:lnTo>
                    <a:pt x="2227" y="3897"/>
                  </a:lnTo>
                  <a:lnTo>
                    <a:pt x="2227" y="4136"/>
                  </a:lnTo>
                  <a:lnTo>
                    <a:pt x="2187" y="4414"/>
                  </a:lnTo>
                  <a:lnTo>
                    <a:pt x="2107" y="4374"/>
                  </a:lnTo>
                  <a:lnTo>
                    <a:pt x="1869" y="4295"/>
                  </a:lnTo>
                  <a:lnTo>
                    <a:pt x="1670" y="4175"/>
                  </a:lnTo>
                  <a:lnTo>
                    <a:pt x="1471" y="4016"/>
                  </a:lnTo>
                  <a:lnTo>
                    <a:pt x="1273" y="3817"/>
                  </a:lnTo>
                  <a:lnTo>
                    <a:pt x="1034" y="3539"/>
                  </a:lnTo>
                  <a:lnTo>
                    <a:pt x="1113" y="3460"/>
                  </a:lnTo>
                  <a:lnTo>
                    <a:pt x="1273" y="3301"/>
                  </a:lnTo>
                  <a:lnTo>
                    <a:pt x="1511" y="3181"/>
                  </a:lnTo>
                  <a:lnTo>
                    <a:pt x="1670" y="3102"/>
                  </a:lnTo>
                  <a:lnTo>
                    <a:pt x="1869" y="3062"/>
                  </a:lnTo>
                  <a:close/>
                  <a:moveTo>
                    <a:pt x="1113" y="1"/>
                  </a:moveTo>
                  <a:lnTo>
                    <a:pt x="954" y="80"/>
                  </a:lnTo>
                  <a:lnTo>
                    <a:pt x="795" y="199"/>
                  </a:lnTo>
                  <a:lnTo>
                    <a:pt x="676" y="358"/>
                  </a:lnTo>
                  <a:lnTo>
                    <a:pt x="438" y="796"/>
                  </a:lnTo>
                  <a:lnTo>
                    <a:pt x="279" y="1273"/>
                  </a:lnTo>
                  <a:lnTo>
                    <a:pt x="120" y="1710"/>
                  </a:lnTo>
                  <a:lnTo>
                    <a:pt x="40" y="2148"/>
                  </a:lnTo>
                  <a:lnTo>
                    <a:pt x="0" y="2585"/>
                  </a:lnTo>
                  <a:lnTo>
                    <a:pt x="0" y="2982"/>
                  </a:lnTo>
                  <a:lnTo>
                    <a:pt x="40" y="3420"/>
                  </a:lnTo>
                  <a:lnTo>
                    <a:pt x="80" y="3778"/>
                  </a:lnTo>
                  <a:lnTo>
                    <a:pt x="239" y="4493"/>
                  </a:lnTo>
                  <a:lnTo>
                    <a:pt x="477" y="5129"/>
                  </a:lnTo>
                  <a:lnTo>
                    <a:pt x="716" y="5646"/>
                  </a:lnTo>
                  <a:lnTo>
                    <a:pt x="915" y="6044"/>
                  </a:lnTo>
                  <a:lnTo>
                    <a:pt x="1034" y="6163"/>
                  </a:lnTo>
                  <a:lnTo>
                    <a:pt x="1113" y="6243"/>
                  </a:lnTo>
                  <a:lnTo>
                    <a:pt x="1273" y="6283"/>
                  </a:lnTo>
                  <a:lnTo>
                    <a:pt x="1392" y="6322"/>
                  </a:lnTo>
                  <a:lnTo>
                    <a:pt x="1551" y="6362"/>
                  </a:lnTo>
                  <a:lnTo>
                    <a:pt x="1591" y="6362"/>
                  </a:lnTo>
                  <a:lnTo>
                    <a:pt x="2147" y="6322"/>
                  </a:lnTo>
                  <a:lnTo>
                    <a:pt x="2267" y="6283"/>
                  </a:lnTo>
                  <a:lnTo>
                    <a:pt x="2426" y="6243"/>
                  </a:lnTo>
                  <a:lnTo>
                    <a:pt x="2545" y="6163"/>
                  </a:lnTo>
                  <a:lnTo>
                    <a:pt x="2664" y="6084"/>
                  </a:lnTo>
                  <a:lnTo>
                    <a:pt x="2744" y="5964"/>
                  </a:lnTo>
                  <a:lnTo>
                    <a:pt x="2783" y="5845"/>
                  </a:lnTo>
                  <a:lnTo>
                    <a:pt x="2903" y="5368"/>
                  </a:lnTo>
                  <a:lnTo>
                    <a:pt x="3022" y="4772"/>
                  </a:lnTo>
                  <a:lnTo>
                    <a:pt x="3062" y="4056"/>
                  </a:lnTo>
                  <a:lnTo>
                    <a:pt x="3101" y="3301"/>
                  </a:lnTo>
                  <a:lnTo>
                    <a:pt x="3062" y="2903"/>
                  </a:lnTo>
                  <a:lnTo>
                    <a:pt x="2982" y="2505"/>
                  </a:lnTo>
                  <a:lnTo>
                    <a:pt x="2903" y="2108"/>
                  </a:lnTo>
                  <a:lnTo>
                    <a:pt x="2783" y="1710"/>
                  </a:lnTo>
                  <a:lnTo>
                    <a:pt x="2624" y="1313"/>
                  </a:lnTo>
                  <a:lnTo>
                    <a:pt x="2426" y="955"/>
                  </a:lnTo>
                  <a:lnTo>
                    <a:pt x="2147" y="557"/>
                  </a:lnTo>
                  <a:lnTo>
                    <a:pt x="1869" y="199"/>
                  </a:lnTo>
                  <a:lnTo>
                    <a:pt x="1750" y="120"/>
                  </a:lnTo>
                  <a:lnTo>
                    <a:pt x="1591" y="40"/>
                  </a:lnTo>
                  <a:lnTo>
                    <a:pt x="1471" y="1"/>
                  </a:lnTo>
                  <a:close/>
                </a:path>
              </a:pathLst>
            </a:custGeom>
            <a:solidFill>
              <a:srgbClr val="6565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44"/>
            <p:cNvSpPr/>
            <p:nvPr/>
          </p:nvSpPr>
          <p:spPr>
            <a:xfrm>
              <a:off x="3525200" y="2436550"/>
              <a:ext cx="29850" cy="33800"/>
            </a:xfrm>
            <a:custGeom>
              <a:avLst/>
              <a:gdLst/>
              <a:ahLst/>
              <a:cxnLst/>
              <a:rect l="l" t="t" r="r" b="b"/>
              <a:pathLst>
                <a:path w="1194" h="1352" fill="none" extrusionOk="0">
                  <a:moveTo>
                    <a:pt x="1154" y="1352"/>
                  </a:moveTo>
                  <a:lnTo>
                    <a:pt x="1154" y="1352"/>
                  </a:lnTo>
                  <a:lnTo>
                    <a:pt x="1074" y="1312"/>
                  </a:lnTo>
                  <a:lnTo>
                    <a:pt x="836" y="1233"/>
                  </a:lnTo>
                  <a:lnTo>
                    <a:pt x="637" y="1113"/>
                  </a:lnTo>
                  <a:lnTo>
                    <a:pt x="438" y="954"/>
                  </a:lnTo>
                  <a:lnTo>
                    <a:pt x="240" y="755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80" y="398"/>
                  </a:lnTo>
                  <a:lnTo>
                    <a:pt x="240" y="239"/>
                  </a:lnTo>
                  <a:lnTo>
                    <a:pt x="478" y="119"/>
                  </a:lnTo>
                  <a:lnTo>
                    <a:pt x="637" y="40"/>
                  </a:lnTo>
                  <a:lnTo>
                    <a:pt x="836" y="0"/>
                  </a:lnTo>
                  <a:lnTo>
                    <a:pt x="836" y="0"/>
                  </a:lnTo>
                  <a:lnTo>
                    <a:pt x="876" y="119"/>
                  </a:lnTo>
                  <a:lnTo>
                    <a:pt x="1035" y="398"/>
                  </a:lnTo>
                  <a:lnTo>
                    <a:pt x="1114" y="596"/>
                  </a:lnTo>
                  <a:lnTo>
                    <a:pt x="1194" y="835"/>
                  </a:lnTo>
                  <a:lnTo>
                    <a:pt x="1194" y="1074"/>
                  </a:lnTo>
                  <a:lnTo>
                    <a:pt x="1154" y="135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44"/>
            <p:cNvSpPr/>
            <p:nvPr/>
          </p:nvSpPr>
          <p:spPr>
            <a:xfrm>
              <a:off x="3517250" y="2400750"/>
              <a:ext cx="11950" cy="11950"/>
            </a:xfrm>
            <a:custGeom>
              <a:avLst/>
              <a:gdLst/>
              <a:ahLst/>
              <a:cxnLst/>
              <a:rect l="l" t="t" r="r" b="b"/>
              <a:pathLst>
                <a:path w="478" h="478" fill="none" extrusionOk="0">
                  <a:moveTo>
                    <a:pt x="239" y="478"/>
                  </a:moveTo>
                  <a:lnTo>
                    <a:pt x="239" y="478"/>
                  </a:lnTo>
                  <a:lnTo>
                    <a:pt x="160" y="438"/>
                  </a:lnTo>
                  <a:lnTo>
                    <a:pt x="80" y="398"/>
                  </a:lnTo>
                  <a:lnTo>
                    <a:pt x="41" y="319"/>
                  </a:lnTo>
                  <a:lnTo>
                    <a:pt x="1" y="239"/>
                  </a:lnTo>
                  <a:lnTo>
                    <a:pt x="1" y="239"/>
                  </a:lnTo>
                  <a:lnTo>
                    <a:pt x="41" y="160"/>
                  </a:lnTo>
                  <a:lnTo>
                    <a:pt x="80" y="80"/>
                  </a:lnTo>
                  <a:lnTo>
                    <a:pt x="160" y="1"/>
                  </a:lnTo>
                  <a:lnTo>
                    <a:pt x="239" y="1"/>
                  </a:lnTo>
                  <a:lnTo>
                    <a:pt x="239" y="1"/>
                  </a:lnTo>
                  <a:lnTo>
                    <a:pt x="239" y="1"/>
                  </a:lnTo>
                  <a:lnTo>
                    <a:pt x="239" y="1"/>
                  </a:lnTo>
                  <a:lnTo>
                    <a:pt x="319" y="1"/>
                  </a:lnTo>
                  <a:lnTo>
                    <a:pt x="398" y="40"/>
                  </a:lnTo>
                  <a:lnTo>
                    <a:pt x="478" y="120"/>
                  </a:lnTo>
                  <a:lnTo>
                    <a:pt x="478" y="199"/>
                  </a:lnTo>
                  <a:lnTo>
                    <a:pt x="478" y="199"/>
                  </a:lnTo>
                  <a:lnTo>
                    <a:pt x="478" y="319"/>
                  </a:lnTo>
                  <a:lnTo>
                    <a:pt x="438" y="398"/>
                  </a:lnTo>
                  <a:lnTo>
                    <a:pt x="359" y="438"/>
                  </a:lnTo>
                  <a:lnTo>
                    <a:pt x="279" y="478"/>
                  </a:lnTo>
                  <a:lnTo>
                    <a:pt x="279" y="478"/>
                  </a:lnTo>
                  <a:lnTo>
                    <a:pt x="239" y="4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44"/>
            <p:cNvSpPr/>
            <p:nvPr/>
          </p:nvSpPr>
          <p:spPr>
            <a:xfrm>
              <a:off x="3499375" y="2360000"/>
              <a:ext cx="77550" cy="159075"/>
            </a:xfrm>
            <a:custGeom>
              <a:avLst/>
              <a:gdLst/>
              <a:ahLst/>
              <a:cxnLst/>
              <a:rect l="l" t="t" r="r" b="b"/>
              <a:pathLst>
                <a:path w="3102" h="6363" fill="none" extrusionOk="0">
                  <a:moveTo>
                    <a:pt x="1312" y="1"/>
                  </a:moveTo>
                  <a:lnTo>
                    <a:pt x="1312" y="1"/>
                  </a:lnTo>
                  <a:lnTo>
                    <a:pt x="1113" y="1"/>
                  </a:lnTo>
                  <a:lnTo>
                    <a:pt x="954" y="80"/>
                  </a:lnTo>
                  <a:lnTo>
                    <a:pt x="795" y="199"/>
                  </a:lnTo>
                  <a:lnTo>
                    <a:pt x="676" y="358"/>
                  </a:lnTo>
                  <a:lnTo>
                    <a:pt x="676" y="358"/>
                  </a:lnTo>
                  <a:lnTo>
                    <a:pt x="438" y="796"/>
                  </a:lnTo>
                  <a:lnTo>
                    <a:pt x="279" y="1273"/>
                  </a:lnTo>
                  <a:lnTo>
                    <a:pt x="120" y="1710"/>
                  </a:lnTo>
                  <a:lnTo>
                    <a:pt x="40" y="2148"/>
                  </a:lnTo>
                  <a:lnTo>
                    <a:pt x="0" y="2585"/>
                  </a:lnTo>
                  <a:lnTo>
                    <a:pt x="0" y="2982"/>
                  </a:lnTo>
                  <a:lnTo>
                    <a:pt x="40" y="3420"/>
                  </a:lnTo>
                  <a:lnTo>
                    <a:pt x="80" y="3778"/>
                  </a:lnTo>
                  <a:lnTo>
                    <a:pt x="239" y="4493"/>
                  </a:lnTo>
                  <a:lnTo>
                    <a:pt x="477" y="5129"/>
                  </a:lnTo>
                  <a:lnTo>
                    <a:pt x="716" y="5646"/>
                  </a:lnTo>
                  <a:lnTo>
                    <a:pt x="915" y="6044"/>
                  </a:lnTo>
                  <a:lnTo>
                    <a:pt x="915" y="6044"/>
                  </a:lnTo>
                  <a:lnTo>
                    <a:pt x="1034" y="6163"/>
                  </a:lnTo>
                  <a:lnTo>
                    <a:pt x="1034" y="6163"/>
                  </a:lnTo>
                  <a:lnTo>
                    <a:pt x="1113" y="6243"/>
                  </a:lnTo>
                  <a:lnTo>
                    <a:pt x="1273" y="6283"/>
                  </a:lnTo>
                  <a:lnTo>
                    <a:pt x="1392" y="6322"/>
                  </a:lnTo>
                  <a:lnTo>
                    <a:pt x="1551" y="6362"/>
                  </a:lnTo>
                  <a:lnTo>
                    <a:pt x="1551" y="6362"/>
                  </a:lnTo>
                  <a:lnTo>
                    <a:pt x="1591" y="6362"/>
                  </a:lnTo>
                  <a:lnTo>
                    <a:pt x="2147" y="6322"/>
                  </a:lnTo>
                  <a:lnTo>
                    <a:pt x="2147" y="6322"/>
                  </a:lnTo>
                  <a:lnTo>
                    <a:pt x="2267" y="6283"/>
                  </a:lnTo>
                  <a:lnTo>
                    <a:pt x="2426" y="6243"/>
                  </a:lnTo>
                  <a:lnTo>
                    <a:pt x="2545" y="6163"/>
                  </a:lnTo>
                  <a:lnTo>
                    <a:pt x="2664" y="6084"/>
                  </a:lnTo>
                  <a:lnTo>
                    <a:pt x="2664" y="6084"/>
                  </a:lnTo>
                  <a:lnTo>
                    <a:pt x="2744" y="5964"/>
                  </a:lnTo>
                  <a:lnTo>
                    <a:pt x="2783" y="5845"/>
                  </a:lnTo>
                  <a:lnTo>
                    <a:pt x="2783" y="5845"/>
                  </a:lnTo>
                  <a:lnTo>
                    <a:pt x="2903" y="5368"/>
                  </a:lnTo>
                  <a:lnTo>
                    <a:pt x="3022" y="4772"/>
                  </a:lnTo>
                  <a:lnTo>
                    <a:pt x="3062" y="4056"/>
                  </a:lnTo>
                  <a:lnTo>
                    <a:pt x="3101" y="3301"/>
                  </a:lnTo>
                  <a:lnTo>
                    <a:pt x="3062" y="2903"/>
                  </a:lnTo>
                  <a:lnTo>
                    <a:pt x="2982" y="2505"/>
                  </a:lnTo>
                  <a:lnTo>
                    <a:pt x="2903" y="2108"/>
                  </a:lnTo>
                  <a:lnTo>
                    <a:pt x="2783" y="1710"/>
                  </a:lnTo>
                  <a:lnTo>
                    <a:pt x="2624" y="1313"/>
                  </a:lnTo>
                  <a:lnTo>
                    <a:pt x="2426" y="955"/>
                  </a:lnTo>
                  <a:lnTo>
                    <a:pt x="2147" y="557"/>
                  </a:lnTo>
                  <a:lnTo>
                    <a:pt x="1869" y="199"/>
                  </a:lnTo>
                  <a:lnTo>
                    <a:pt x="1869" y="199"/>
                  </a:lnTo>
                  <a:lnTo>
                    <a:pt x="1750" y="120"/>
                  </a:lnTo>
                  <a:lnTo>
                    <a:pt x="1591" y="40"/>
                  </a:lnTo>
                  <a:lnTo>
                    <a:pt x="1471" y="1"/>
                  </a:lnTo>
                  <a:lnTo>
                    <a:pt x="13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44"/>
            <p:cNvSpPr/>
            <p:nvPr/>
          </p:nvSpPr>
          <p:spPr>
            <a:xfrm>
              <a:off x="3517250" y="2400750"/>
              <a:ext cx="11950" cy="11950"/>
            </a:xfrm>
            <a:custGeom>
              <a:avLst/>
              <a:gdLst/>
              <a:ahLst/>
              <a:cxnLst/>
              <a:rect l="l" t="t" r="r" b="b"/>
              <a:pathLst>
                <a:path w="478" h="478" extrusionOk="0">
                  <a:moveTo>
                    <a:pt x="160" y="1"/>
                  </a:moveTo>
                  <a:lnTo>
                    <a:pt x="80" y="80"/>
                  </a:lnTo>
                  <a:lnTo>
                    <a:pt x="41" y="160"/>
                  </a:lnTo>
                  <a:lnTo>
                    <a:pt x="1" y="239"/>
                  </a:lnTo>
                  <a:lnTo>
                    <a:pt x="41" y="319"/>
                  </a:lnTo>
                  <a:lnTo>
                    <a:pt x="80" y="398"/>
                  </a:lnTo>
                  <a:lnTo>
                    <a:pt x="160" y="438"/>
                  </a:lnTo>
                  <a:lnTo>
                    <a:pt x="239" y="478"/>
                  </a:lnTo>
                  <a:lnTo>
                    <a:pt x="279" y="478"/>
                  </a:lnTo>
                  <a:lnTo>
                    <a:pt x="359" y="438"/>
                  </a:lnTo>
                  <a:lnTo>
                    <a:pt x="438" y="398"/>
                  </a:lnTo>
                  <a:lnTo>
                    <a:pt x="478" y="319"/>
                  </a:lnTo>
                  <a:lnTo>
                    <a:pt x="478" y="199"/>
                  </a:lnTo>
                  <a:lnTo>
                    <a:pt x="478" y="120"/>
                  </a:lnTo>
                  <a:lnTo>
                    <a:pt x="398" y="40"/>
                  </a:lnTo>
                  <a:lnTo>
                    <a:pt x="319" y="1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44"/>
            <p:cNvSpPr/>
            <p:nvPr/>
          </p:nvSpPr>
          <p:spPr>
            <a:xfrm>
              <a:off x="3517250" y="2400750"/>
              <a:ext cx="11950" cy="11950"/>
            </a:xfrm>
            <a:custGeom>
              <a:avLst/>
              <a:gdLst/>
              <a:ahLst/>
              <a:cxnLst/>
              <a:rect l="l" t="t" r="r" b="b"/>
              <a:pathLst>
                <a:path w="478" h="478" fill="none" extrusionOk="0">
                  <a:moveTo>
                    <a:pt x="239" y="1"/>
                  </a:moveTo>
                  <a:lnTo>
                    <a:pt x="239" y="1"/>
                  </a:lnTo>
                  <a:lnTo>
                    <a:pt x="239" y="1"/>
                  </a:lnTo>
                  <a:lnTo>
                    <a:pt x="239" y="1"/>
                  </a:lnTo>
                  <a:lnTo>
                    <a:pt x="160" y="1"/>
                  </a:lnTo>
                  <a:lnTo>
                    <a:pt x="80" y="80"/>
                  </a:lnTo>
                  <a:lnTo>
                    <a:pt x="41" y="160"/>
                  </a:lnTo>
                  <a:lnTo>
                    <a:pt x="1" y="239"/>
                  </a:lnTo>
                  <a:lnTo>
                    <a:pt x="1" y="239"/>
                  </a:lnTo>
                  <a:lnTo>
                    <a:pt x="41" y="319"/>
                  </a:lnTo>
                  <a:lnTo>
                    <a:pt x="80" y="398"/>
                  </a:lnTo>
                  <a:lnTo>
                    <a:pt x="160" y="438"/>
                  </a:lnTo>
                  <a:lnTo>
                    <a:pt x="239" y="478"/>
                  </a:lnTo>
                  <a:lnTo>
                    <a:pt x="239" y="478"/>
                  </a:lnTo>
                  <a:lnTo>
                    <a:pt x="279" y="478"/>
                  </a:lnTo>
                  <a:lnTo>
                    <a:pt x="279" y="478"/>
                  </a:lnTo>
                  <a:lnTo>
                    <a:pt x="359" y="438"/>
                  </a:lnTo>
                  <a:lnTo>
                    <a:pt x="438" y="398"/>
                  </a:lnTo>
                  <a:lnTo>
                    <a:pt x="478" y="319"/>
                  </a:lnTo>
                  <a:lnTo>
                    <a:pt x="478" y="199"/>
                  </a:lnTo>
                  <a:lnTo>
                    <a:pt x="478" y="199"/>
                  </a:lnTo>
                  <a:lnTo>
                    <a:pt x="478" y="120"/>
                  </a:lnTo>
                  <a:lnTo>
                    <a:pt x="398" y="40"/>
                  </a:lnTo>
                  <a:lnTo>
                    <a:pt x="319" y="1"/>
                  </a:lnTo>
                  <a:lnTo>
                    <a:pt x="23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44"/>
            <p:cNvSpPr/>
            <p:nvPr/>
          </p:nvSpPr>
          <p:spPr>
            <a:xfrm>
              <a:off x="3525200" y="2436550"/>
              <a:ext cx="29850" cy="33800"/>
            </a:xfrm>
            <a:custGeom>
              <a:avLst/>
              <a:gdLst/>
              <a:ahLst/>
              <a:cxnLst/>
              <a:rect l="l" t="t" r="r" b="b"/>
              <a:pathLst>
                <a:path w="1194" h="1352" extrusionOk="0">
                  <a:moveTo>
                    <a:pt x="836" y="0"/>
                  </a:moveTo>
                  <a:lnTo>
                    <a:pt x="637" y="40"/>
                  </a:lnTo>
                  <a:lnTo>
                    <a:pt x="478" y="119"/>
                  </a:lnTo>
                  <a:lnTo>
                    <a:pt x="240" y="239"/>
                  </a:lnTo>
                  <a:lnTo>
                    <a:pt x="80" y="398"/>
                  </a:lnTo>
                  <a:lnTo>
                    <a:pt x="1" y="477"/>
                  </a:lnTo>
                  <a:lnTo>
                    <a:pt x="240" y="755"/>
                  </a:lnTo>
                  <a:lnTo>
                    <a:pt x="438" y="954"/>
                  </a:lnTo>
                  <a:lnTo>
                    <a:pt x="637" y="1113"/>
                  </a:lnTo>
                  <a:lnTo>
                    <a:pt x="836" y="1233"/>
                  </a:lnTo>
                  <a:lnTo>
                    <a:pt x="1074" y="1312"/>
                  </a:lnTo>
                  <a:lnTo>
                    <a:pt x="1154" y="1352"/>
                  </a:lnTo>
                  <a:lnTo>
                    <a:pt x="1194" y="1074"/>
                  </a:lnTo>
                  <a:lnTo>
                    <a:pt x="1194" y="835"/>
                  </a:lnTo>
                  <a:lnTo>
                    <a:pt x="1114" y="596"/>
                  </a:lnTo>
                  <a:lnTo>
                    <a:pt x="1035" y="398"/>
                  </a:lnTo>
                  <a:lnTo>
                    <a:pt x="876" y="119"/>
                  </a:lnTo>
                  <a:lnTo>
                    <a:pt x="836" y="0"/>
                  </a:lnTo>
                  <a:close/>
                </a:path>
              </a:pathLst>
            </a:custGeom>
            <a:solidFill>
              <a:srgbClr val="5E73A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44"/>
            <p:cNvSpPr/>
            <p:nvPr/>
          </p:nvSpPr>
          <p:spPr>
            <a:xfrm>
              <a:off x="3525200" y="2436550"/>
              <a:ext cx="29850" cy="33800"/>
            </a:xfrm>
            <a:custGeom>
              <a:avLst/>
              <a:gdLst/>
              <a:ahLst/>
              <a:cxnLst/>
              <a:rect l="l" t="t" r="r" b="b"/>
              <a:pathLst>
                <a:path w="1194" h="1352" fill="none" extrusionOk="0">
                  <a:moveTo>
                    <a:pt x="836" y="0"/>
                  </a:moveTo>
                  <a:lnTo>
                    <a:pt x="836" y="0"/>
                  </a:lnTo>
                  <a:lnTo>
                    <a:pt x="637" y="40"/>
                  </a:lnTo>
                  <a:lnTo>
                    <a:pt x="478" y="119"/>
                  </a:lnTo>
                  <a:lnTo>
                    <a:pt x="240" y="239"/>
                  </a:lnTo>
                  <a:lnTo>
                    <a:pt x="80" y="398"/>
                  </a:lnTo>
                  <a:lnTo>
                    <a:pt x="1" y="477"/>
                  </a:lnTo>
                  <a:lnTo>
                    <a:pt x="1" y="477"/>
                  </a:lnTo>
                  <a:lnTo>
                    <a:pt x="240" y="755"/>
                  </a:lnTo>
                  <a:lnTo>
                    <a:pt x="438" y="954"/>
                  </a:lnTo>
                  <a:lnTo>
                    <a:pt x="637" y="1113"/>
                  </a:lnTo>
                  <a:lnTo>
                    <a:pt x="836" y="1233"/>
                  </a:lnTo>
                  <a:lnTo>
                    <a:pt x="1074" y="1312"/>
                  </a:lnTo>
                  <a:lnTo>
                    <a:pt x="1154" y="1352"/>
                  </a:lnTo>
                  <a:lnTo>
                    <a:pt x="1154" y="1352"/>
                  </a:lnTo>
                  <a:lnTo>
                    <a:pt x="1194" y="1074"/>
                  </a:lnTo>
                  <a:lnTo>
                    <a:pt x="1194" y="835"/>
                  </a:lnTo>
                  <a:lnTo>
                    <a:pt x="1114" y="596"/>
                  </a:lnTo>
                  <a:lnTo>
                    <a:pt x="1035" y="398"/>
                  </a:lnTo>
                  <a:lnTo>
                    <a:pt x="876" y="119"/>
                  </a:lnTo>
                  <a:lnTo>
                    <a:pt x="83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44"/>
            <p:cNvSpPr/>
            <p:nvPr/>
          </p:nvSpPr>
          <p:spPr>
            <a:xfrm>
              <a:off x="3272750" y="2256625"/>
              <a:ext cx="151100" cy="131225"/>
            </a:xfrm>
            <a:custGeom>
              <a:avLst/>
              <a:gdLst/>
              <a:ahLst/>
              <a:cxnLst/>
              <a:rect l="l" t="t" r="r" b="b"/>
              <a:pathLst>
                <a:path w="6044" h="5249" extrusionOk="0">
                  <a:moveTo>
                    <a:pt x="3618" y="1"/>
                  </a:moveTo>
                  <a:lnTo>
                    <a:pt x="3459" y="199"/>
                  </a:lnTo>
                  <a:lnTo>
                    <a:pt x="3260" y="358"/>
                  </a:lnTo>
                  <a:lnTo>
                    <a:pt x="3062" y="478"/>
                  </a:lnTo>
                  <a:lnTo>
                    <a:pt x="2783" y="597"/>
                  </a:lnTo>
                  <a:lnTo>
                    <a:pt x="1869" y="836"/>
                  </a:lnTo>
                  <a:lnTo>
                    <a:pt x="1511" y="875"/>
                  </a:lnTo>
                  <a:lnTo>
                    <a:pt x="1312" y="836"/>
                  </a:lnTo>
                  <a:lnTo>
                    <a:pt x="1153" y="796"/>
                  </a:lnTo>
                  <a:lnTo>
                    <a:pt x="954" y="756"/>
                  </a:lnTo>
                  <a:lnTo>
                    <a:pt x="795" y="677"/>
                  </a:lnTo>
                  <a:lnTo>
                    <a:pt x="597" y="995"/>
                  </a:lnTo>
                  <a:lnTo>
                    <a:pt x="398" y="1392"/>
                  </a:lnTo>
                  <a:lnTo>
                    <a:pt x="199" y="1909"/>
                  </a:lnTo>
                  <a:lnTo>
                    <a:pt x="80" y="2426"/>
                  </a:lnTo>
                  <a:lnTo>
                    <a:pt x="0" y="3062"/>
                  </a:lnTo>
                  <a:lnTo>
                    <a:pt x="0" y="3380"/>
                  </a:lnTo>
                  <a:lnTo>
                    <a:pt x="40" y="3738"/>
                  </a:lnTo>
                  <a:lnTo>
                    <a:pt x="80" y="4096"/>
                  </a:lnTo>
                  <a:lnTo>
                    <a:pt x="159" y="4454"/>
                  </a:lnTo>
                  <a:lnTo>
                    <a:pt x="278" y="4851"/>
                  </a:lnTo>
                  <a:lnTo>
                    <a:pt x="437" y="5249"/>
                  </a:lnTo>
                  <a:lnTo>
                    <a:pt x="716" y="5090"/>
                  </a:lnTo>
                  <a:lnTo>
                    <a:pt x="994" y="4851"/>
                  </a:lnTo>
                  <a:lnTo>
                    <a:pt x="1352" y="4493"/>
                  </a:lnTo>
                  <a:lnTo>
                    <a:pt x="1670" y="4016"/>
                  </a:lnTo>
                  <a:lnTo>
                    <a:pt x="1869" y="3698"/>
                  </a:lnTo>
                  <a:lnTo>
                    <a:pt x="2028" y="3340"/>
                  </a:lnTo>
                  <a:lnTo>
                    <a:pt x="2147" y="2983"/>
                  </a:lnTo>
                  <a:lnTo>
                    <a:pt x="2306" y="2545"/>
                  </a:lnTo>
                  <a:lnTo>
                    <a:pt x="2386" y="2068"/>
                  </a:lnTo>
                  <a:lnTo>
                    <a:pt x="2505" y="1511"/>
                  </a:lnTo>
                  <a:lnTo>
                    <a:pt x="2783" y="1909"/>
                  </a:lnTo>
                  <a:lnTo>
                    <a:pt x="3062" y="2267"/>
                  </a:lnTo>
                  <a:lnTo>
                    <a:pt x="3380" y="2545"/>
                  </a:lnTo>
                  <a:lnTo>
                    <a:pt x="3658" y="2824"/>
                  </a:lnTo>
                  <a:lnTo>
                    <a:pt x="4215" y="3221"/>
                  </a:lnTo>
                  <a:lnTo>
                    <a:pt x="4692" y="3499"/>
                  </a:lnTo>
                  <a:lnTo>
                    <a:pt x="5169" y="3658"/>
                  </a:lnTo>
                  <a:lnTo>
                    <a:pt x="5527" y="3778"/>
                  </a:lnTo>
                  <a:lnTo>
                    <a:pt x="5805" y="3817"/>
                  </a:lnTo>
                  <a:lnTo>
                    <a:pt x="6044" y="3817"/>
                  </a:lnTo>
                  <a:lnTo>
                    <a:pt x="6004" y="3420"/>
                  </a:lnTo>
                  <a:lnTo>
                    <a:pt x="5924" y="3022"/>
                  </a:lnTo>
                  <a:lnTo>
                    <a:pt x="5845" y="2664"/>
                  </a:lnTo>
                  <a:lnTo>
                    <a:pt x="5725" y="2307"/>
                  </a:lnTo>
                  <a:lnTo>
                    <a:pt x="5606" y="1989"/>
                  </a:lnTo>
                  <a:lnTo>
                    <a:pt x="5447" y="1710"/>
                  </a:lnTo>
                  <a:lnTo>
                    <a:pt x="5089" y="1233"/>
                  </a:lnTo>
                  <a:lnTo>
                    <a:pt x="4731" y="796"/>
                  </a:lnTo>
                  <a:lnTo>
                    <a:pt x="4334" y="478"/>
                  </a:lnTo>
                  <a:lnTo>
                    <a:pt x="3976" y="199"/>
                  </a:lnTo>
                  <a:lnTo>
                    <a:pt x="3618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44"/>
            <p:cNvSpPr/>
            <p:nvPr/>
          </p:nvSpPr>
          <p:spPr>
            <a:xfrm>
              <a:off x="3272750" y="2256625"/>
              <a:ext cx="151100" cy="131225"/>
            </a:xfrm>
            <a:custGeom>
              <a:avLst/>
              <a:gdLst/>
              <a:ahLst/>
              <a:cxnLst/>
              <a:rect l="l" t="t" r="r" b="b"/>
              <a:pathLst>
                <a:path w="6044" h="5249" fill="none" extrusionOk="0">
                  <a:moveTo>
                    <a:pt x="3618" y="1"/>
                  </a:moveTo>
                  <a:lnTo>
                    <a:pt x="3618" y="1"/>
                  </a:lnTo>
                  <a:lnTo>
                    <a:pt x="3459" y="199"/>
                  </a:lnTo>
                  <a:lnTo>
                    <a:pt x="3260" y="358"/>
                  </a:lnTo>
                  <a:lnTo>
                    <a:pt x="3062" y="478"/>
                  </a:lnTo>
                  <a:lnTo>
                    <a:pt x="2783" y="597"/>
                  </a:lnTo>
                  <a:lnTo>
                    <a:pt x="1869" y="836"/>
                  </a:lnTo>
                  <a:lnTo>
                    <a:pt x="1869" y="836"/>
                  </a:lnTo>
                  <a:lnTo>
                    <a:pt x="1511" y="875"/>
                  </a:lnTo>
                  <a:lnTo>
                    <a:pt x="1511" y="875"/>
                  </a:lnTo>
                  <a:lnTo>
                    <a:pt x="1312" y="836"/>
                  </a:lnTo>
                  <a:lnTo>
                    <a:pt x="1153" y="796"/>
                  </a:lnTo>
                  <a:lnTo>
                    <a:pt x="954" y="756"/>
                  </a:lnTo>
                  <a:lnTo>
                    <a:pt x="795" y="677"/>
                  </a:lnTo>
                  <a:lnTo>
                    <a:pt x="795" y="677"/>
                  </a:lnTo>
                  <a:lnTo>
                    <a:pt x="597" y="995"/>
                  </a:lnTo>
                  <a:lnTo>
                    <a:pt x="398" y="1392"/>
                  </a:lnTo>
                  <a:lnTo>
                    <a:pt x="199" y="1909"/>
                  </a:lnTo>
                  <a:lnTo>
                    <a:pt x="80" y="2426"/>
                  </a:lnTo>
                  <a:lnTo>
                    <a:pt x="0" y="3062"/>
                  </a:lnTo>
                  <a:lnTo>
                    <a:pt x="0" y="3380"/>
                  </a:lnTo>
                  <a:lnTo>
                    <a:pt x="40" y="3738"/>
                  </a:lnTo>
                  <a:lnTo>
                    <a:pt x="80" y="4096"/>
                  </a:lnTo>
                  <a:lnTo>
                    <a:pt x="159" y="4454"/>
                  </a:lnTo>
                  <a:lnTo>
                    <a:pt x="278" y="4851"/>
                  </a:lnTo>
                  <a:lnTo>
                    <a:pt x="437" y="5249"/>
                  </a:lnTo>
                  <a:lnTo>
                    <a:pt x="437" y="5249"/>
                  </a:lnTo>
                  <a:lnTo>
                    <a:pt x="716" y="5090"/>
                  </a:lnTo>
                  <a:lnTo>
                    <a:pt x="994" y="4851"/>
                  </a:lnTo>
                  <a:lnTo>
                    <a:pt x="1352" y="4493"/>
                  </a:lnTo>
                  <a:lnTo>
                    <a:pt x="1670" y="4016"/>
                  </a:lnTo>
                  <a:lnTo>
                    <a:pt x="1869" y="3698"/>
                  </a:lnTo>
                  <a:lnTo>
                    <a:pt x="2028" y="3340"/>
                  </a:lnTo>
                  <a:lnTo>
                    <a:pt x="2147" y="2983"/>
                  </a:lnTo>
                  <a:lnTo>
                    <a:pt x="2306" y="2545"/>
                  </a:lnTo>
                  <a:lnTo>
                    <a:pt x="2386" y="2068"/>
                  </a:lnTo>
                  <a:lnTo>
                    <a:pt x="2505" y="1511"/>
                  </a:lnTo>
                  <a:lnTo>
                    <a:pt x="2505" y="1511"/>
                  </a:lnTo>
                  <a:lnTo>
                    <a:pt x="2783" y="1909"/>
                  </a:lnTo>
                  <a:lnTo>
                    <a:pt x="3062" y="2267"/>
                  </a:lnTo>
                  <a:lnTo>
                    <a:pt x="3380" y="2545"/>
                  </a:lnTo>
                  <a:lnTo>
                    <a:pt x="3658" y="2824"/>
                  </a:lnTo>
                  <a:lnTo>
                    <a:pt x="4215" y="3221"/>
                  </a:lnTo>
                  <a:lnTo>
                    <a:pt x="4692" y="3499"/>
                  </a:lnTo>
                  <a:lnTo>
                    <a:pt x="5169" y="3658"/>
                  </a:lnTo>
                  <a:lnTo>
                    <a:pt x="5527" y="3778"/>
                  </a:lnTo>
                  <a:lnTo>
                    <a:pt x="5805" y="3817"/>
                  </a:lnTo>
                  <a:lnTo>
                    <a:pt x="6004" y="3817"/>
                  </a:lnTo>
                  <a:lnTo>
                    <a:pt x="6004" y="3817"/>
                  </a:lnTo>
                  <a:lnTo>
                    <a:pt x="6044" y="3817"/>
                  </a:lnTo>
                  <a:lnTo>
                    <a:pt x="6044" y="3817"/>
                  </a:lnTo>
                  <a:lnTo>
                    <a:pt x="6004" y="3420"/>
                  </a:lnTo>
                  <a:lnTo>
                    <a:pt x="5924" y="3022"/>
                  </a:lnTo>
                  <a:lnTo>
                    <a:pt x="5845" y="2664"/>
                  </a:lnTo>
                  <a:lnTo>
                    <a:pt x="5725" y="2307"/>
                  </a:lnTo>
                  <a:lnTo>
                    <a:pt x="5606" y="1989"/>
                  </a:lnTo>
                  <a:lnTo>
                    <a:pt x="5447" y="1710"/>
                  </a:lnTo>
                  <a:lnTo>
                    <a:pt x="5089" y="1233"/>
                  </a:lnTo>
                  <a:lnTo>
                    <a:pt x="4731" y="796"/>
                  </a:lnTo>
                  <a:lnTo>
                    <a:pt x="4334" y="478"/>
                  </a:lnTo>
                  <a:lnTo>
                    <a:pt x="3976" y="199"/>
                  </a:lnTo>
                  <a:lnTo>
                    <a:pt x="361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44"/>
            <p:cNvSpPr/>
            <p:nvPr/>
          </p:nvSpPr>
          <p:spPr>
            <a:xfrm>
              <a:off x="3216075" y="2001175"/>
              <a:ext cx="152100" cy="277350"/>
            </a:xfrm>
            <a:custGeom>
              <a:avLst/>
              <a:gdLst/>
              <a:ahLst/>
              <a:cxnLst/>
              <a:rect l="l" t="t" r="r" b="b"/>
              <a:pathLst>
                <a:path w="6084" h="11094" extrusionOk="0">
                  <a:moveTo>
                    <a:pt x="1631" y="2982"/>
                  </a:moveTo>
                  <a:lnTo>
                    <a:pt x="1750" y="3062"/>
                  </a:lnTo>
                  <a:lnTo>
                    <a:pt x="1870" y="3181"/>
                  </a:lnTo>
                  <a:lnTo>
                    <a:pt x="1909" y="3301"/>
                  </a:lnTo>
                  <a:lnTo>
                    <a:pt x="1909" y="3460"/>
                  </a:lnTo>
                  <a:lnTo>
                    <a:pt x="1870" y="3619"/>
                  </a:lnTo>
                  <a:lnTo>
                    <a:pt x="1750" y="3738"/>
                  </a:lnTo>
                  <a:lnTo>
                    <a:pt x="1591" y="3817"/>
                  </a:lnTo>
                  <a:lnTo>
                    <a:pt x="1512" y="3817"/>
                  </a:lnTo>
                  <a:lnTo>
                    <a:pt x="1353" y="3778"/>
                  </a:lnTo>
                  <a:lnTo>
                    <a:pt x="1233" y="3738"/>
                  </a:lnTo>
                  <a:lnTo>
                    <a:pt x="1154" y="3619"/>
                  </a:lnTo>
                  <a:lnTo>
                    <a:pt x="1114" y="3499"/>
                  </a:lnTo>
                  <a:lnTo>
                    <a:pt x="1074" y="3340"/>
                  </a:lnTo>
                  <a:lnTo>
                    <a:pt x="1154" y="3181"/>
                  </a:lnTo>
                  <a:lnTo>
                    <a:pt x="1273" y="3062"/>
                  </a:lnTo>
                  <a:lnTo>
                    <a:pt x="1392" y="2982"/>
                  </a:lnTo>
                  <a:close/>
                  <a:moveTo>
                    <a:pt x="3460" y="5209"/>
                  </a:moveTo>
                  <a:lnTo>
                    <a:pt x="3619" y="5368"/>
                  </a:lnTo>
                  <a:lnTo>
                    <a:pt x="3818" y="5567"/>
                  </a:lnTo>
                  <a:lnTo>
                    <a:pt x="4017" y="5805"/>
                  </a:lnTo>
                  <a:lnTo>
                    <a:pt x="4215" y="6123"/>
                  </a:lnTo>
                  <a:lnTo>
                    <a:pt x="4374" y="6481"/>
                  </a:lnTo>
                  <a:lnTo>
                    <a:pt x="4494" y="6919"/>
                  </a:lnTo>
                  <a:lnTo>
                    <a:pt x="4533" y="7157"/>
                  </a:lnTo>
                  <a:lnTo>
                    <a:pt x="4533" y="7435"/>
                  </a:lnTo>
                  <a:lnTo>
                    <a:pt x="4494" y="7435"/>
                  </a:lnTo>
                  <a:lnTo>
                    <a:pt x="4215" y="7396"/>
                  </a:lnTo>
                  <a:lnTo>
                    <a:pt x="3977" y="7356"/>
                  </a:lnTo>
                  <a:lnTo>
                    <a:pt x="3698" y="7276"/>
                  </a:lnTo>
                  <a:lnTo>
                    <a:pt x="3380" y="7117"/>
                  </a:lnTo>
                  <a:lnTo>
                    <a:pt x="3023" y="6919"/>
                  </a:lnTo>
                  <a:lnTo>
                    <a:pt x="2625" y="6640"/>
                  </a:lnTo>
                  <a:lnTo>
                    <a:pt x="2227" y="6282"/>
                  </a:lnTo>
                  <a:lnTo>
                    <a:pt x="2307" y="6163"/>
                  </a:lnTo>
                  <a:lnTo>
                    <a:pt x="2545" y="5845"/>
                  </a:lnTo>
                  <a:lnTo>
                    <a:pt x="2704" y="5646"/>
                  </a:lnTo>
                  <a:lnTo>
                    <a:pt x="2943" y="5487"/>
                  </a:lnTo>
                  <a:lnTo>
                    <a:pt x="3182" y="5328"/>
                  </a:lnTo>
                  <a:lnTo>
                    <a:pt x="3460" y="5209"/>
                  </a:lnTo>
                  <a:close/>
                  <a:moveTo>
                    <a:pt x="1551" y="1"/>
                  </a:moveTo>
                  <a:lnTo>
                    <a:pt x="1353" y="40"/>
                  </a:lnTo>
                  <a:lnTo>
                    <a:pt x="1154" y="120"/>
                  </a:lnTo>
                  <a:lnTo>
                    <a:pt x="995" y="239"/>
                  </a:lnTo>
                  <a:lnTo>
                    <a:pt x="836" y="358"/>
                  </a:lnTo>
                  <a:lnTo>
                    <a:pt x="677" y="517"/>
                  </a:lnTo>
                  <a:lnTo>
                    <a:pt x="557" y="676"/>
                  </a:lnTo>
                  <a:lnTo>
                    <a:pt x="478" y="875"/>
                  </a:lnTo>
                  <a:lnTo>
                    <a:pt x="239" y="1750"/>
                  </a:lnTo>
                  <a:lnTo>
                    <a:pt x="80" y="2585"/>
                  </a:lnTo>
                  <a:lnTo>
                    <a:pt x="1" y="3420"/>
                  </a:lnTo>
                  <a:lnTo>
                    <a:pt x="41" y="4215"/>
                  </a:lnTo>
                  <a:lnTo>
                    <a:pt x="80" y="4970"/>
                  </a:lnTo>
                  <a:lnTo>
                    <a:pt x="239" y="5726"/>
                  </a:lnTo>
                  <a:lnTo>
                    <a:pt x="398" y="6402"/>
                  </a:lnTo>
                  <a:lnTo>
                    <a:pt x="637" y="7078"/>
                  </a:lnTo>
                  <a:lnTo>
                    <a:pt x="876" y="7674"/>
                  </a:lnTo>
                  <a:lnTo>
                    <a:pt x="1154" y="8231"/>
                  </a:lnTo>
                  <a:lnTo>
                    <a:pt x="1472" y="8787"/>
                  </a:lnTo>
                  <a:lnTo>
                    <a:pt x="1750" y="9264"/>
                  </a:lnTo>
                  <a:lnTo>
                    <a:pt x="2347" y="10099"/>
                  </a:lnTo>
                  <a:lnTo>
                    <a:pt x="2864" y="10696"/>
                  </a:lnTo>
                  <a:lnTo>
                    <a:pt x="3062" y="10895"/>
                  </a:lnTo>
                  <a:lnTo>
                    <a:pt x="3221" y="10974"/>
                  </a:lnTo>
                  <a:lnTo>
                    <a:pt x="3420" y="11014"/>
                  </a:lnTo>
                  <a:lnTo>
                    <a:pt x="3579" y="11054"/>
                  </a:lnTo>
                  <a:lnTo>
                    <a:pt x="3778" y="11093"/>
                  </a:lnTo>
                  <a:lnTo>
                    <a:pt x="4136" y="11054"/>
                  </a:lnTo>
                  <a:lnTo>
                    <a:pt x="5050" y="10815"/>
                  </a:lnTo>
                  <a:lnTo>
                    <a:pt x="5329" y="10696"/>
                  </a:lnTo>
                  <a:lnTo>
                    <a:pt x="5527" y="10576"/>
                  </a:lnTo>
                  <a:lnTo>
                    <a:pt x="5726" y="10417"/>
                  </a:lnTo>
                  <a:lnTo>
                    <a:pt x="5885" y="10219"/>
                  </a:lnTo>
                  <a:lnTo>
                    <a:pt x="6004" y="9980"/>
                  </a:lnTo>
                  <a:lnTo>
                    <a:pt x="6044" y="9742"/>
                  </a:lnTo>
                  <a:lnTo>
                    <a:pt x="6084" y="8867"/>
                  </a:lnTo>
                  <a:lnTo>
                    <a:pt x="6084" y="7793"/>
                  </a:lnTo>
                  <a:lnTo>
                    <a:pt x="6044" y="7157"/>
                  </a:lnTo>
                  <a:lnTo>
                    <a:pt x="5965" y="6561"/>
                  </a:lnTo>
                  <a:lnTo>
                    <a:pt x="5845" y="5885"/>
                  </a:lnTo>
                  <a:lnTo>
                    <a:pt x="5686" y="5209"/>
                  </a:lnTo>
                  <a:lnTo>
                    <a:pt x="5527" y="4533"/>
                  </a:lnTo>
                  <a:lnTo>
                    <a:pt x="5289" y="3857"/>
                  </a:lnTo>
                  <a:lnTo>
                    <a:pt x="4971" y="3181"/>
                  </a:lnTo>
                  <a:lnTo>
                    <a:pt x="4613" y="2545"/>
                  </a:lnTo>
                  <a:lnTo>
                    <a:pt x="4215" y="1909"/>
                  </a:lnTo>
                  <a:lnTo>
                    <a:pt x="3698" y="1313"/>
                  </a:lnTo>
                  <a:lnTo>
                    <a:pt x="3142" y="716"/>
                  </a:lnTo>
                  <a:lnTo>
                    <a:pt x="2506" y="239"/>
                  </a:lnTo>
                  <a:lnTo>
                    <a:pt x="2347" y="120"/>
                  </a:lnTo>
                  <a:lnTo>
                    <a:pt x="2148" y="40"/>
                  </a:lnTo>
                  <a:lnTo>
                    <a:pt x="1949" y="1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44"/>
            <p:cNvSpPr/>
            <p:nvPr/>
          </p:nvSpPr>
          <p:spPr>
            <a:xfrm>
              <a:off x="3271750" y="2131375"/>
              <a:ext cx="57675" cy="55700"/>
            </a:xfrm>
            <a:custGeom>
              <a:avLst/>
              <a:gdLst/>
              <a:ahLst/>
              <a:cxnLst/>
              <a:rect l="l" t="t" r="r" b="b"/>
              <a:pathLst>
                <a:path w="2307" h="2228" fill="none" extrusionOk="0">
                  <a:moveTo>
                    <a:pt x="2267" y="2227"/>
                  </a:moveTo>
                  <a:lnTo>
                    <a:pt x="2267" y="2227"/>
                  </a:lnTo>
                  <a:lnTo>
                    <a:pt x="1988" y="2188"/>
                  </a:lnTo>
                  <a:lnTo>
                    <a:pt x="1750" y="2148"/>
                  </a:lnTo>
                  <a:lnTo>
                    <a:pt x="1471" y="2068"/>
                  </a:lnTo>
                  <a:lnTo>
                    <a:pt x="1153" y="1909"/>
                  </a:lnTo>
                  <a:lnTo>
                    <a:pt x="796" y="1711"/>
                  </a:lnTo>
                  <a:lnTo>
                    <a:pt x="398" y="1432"/>
                  </a:lnTo>
                  <a:lnTo>
                    <a:pt x="0" y="1074"/>
                  </a:lnTo>
                  <a:lnTo>
                    <a:pt x="0" y="1074"/>
                  </a:lnTo>
                  <a:lnTo>
                    <a:pt x="80" y="955"/>
                  </a:lnTo>
                  <a:lnTo>
                    <a:pt x="318" y="637"/>
                  </a:lnTo>
                  <a:lnTo>
                    <a:pt x="477" y="438"/>
                  </a:lnTo>
                  <a:lnTo>
                    <a:pt x="716" y="279"/>
                  </a:lnTo>
                  <a:lnTo>
                    <a:pt x="955" y="120"/>
                  </a:lnTo>
                  <a:lnTo>
                    <a:pt x="1233" y="1"/>
                  </a:lnTo>
                  <a:lnTo>
                    <a:pt x="1233" y="1"/>
                  </a:lnTo>
                  <a:lnTo>
                    <a:pt x="1392" y="160"/>
                  </a:lnTo>
                  <a:lnTo>
                    <a:pt x="1591" y="359"/>
                  </a:lnTo>
                  <a:lnTo>
                    <a:pt x="1790" y="597"/>
                  </a:lnTo>
                  <a:lnTo>
                    <a:pt x="1988" y="915"/>
                  </a:lnTo>
                  <a:lnTo>
                    <a:pt x="2147" y="1273"/>
                  </a:lnTo>
                  <a:lnTo>
                    <a:pt x="2267" y="1711"/>
                  </a:lnTo>
                  <a:lnTo>
                    <a:pt x="2306" y="1949"/>
                  </a:lnTo>
                  <a:lnTo>
                    <a:pt x="2306" y="2227"/>
                  </a:lnTo>
                  <a:lnTo>
                    <a:pt x="2306" y="2227"/>
                  </a:lnTo>
                  <a:lnTo>
                    <a:pt x="2267" y="222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44"/>
            <p:cNvSpPr/>
            <p:nvPr/>
          </p:nvSpPr>
          <p:spPr>
            <a:xfrm>
              <a:off x="3242925" y="207572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438" y="835"/>
                  </a:moveTo>
                  <a:lnTo>
                    <a:pt x="438" y="835"/>
                  </a:lnTo>
                  <a:lnTo>
                    <a:pt x="279" y="796"/>
                  </a:lnTo>
                  <a:lnTo>
                    <a:pt x="159" y="756"/>
                  </a:lnTo>
                  <a:lnTo>
                    <a:pt x="80" y="637"/>
                  </a:lnTo>
                  <a:lnTo>
                    <a:pt x="40" y="517"/>
                  </a:lnTo>
                  <a:lnTo>
                    <a:pt x="40" y="517"/>
                  </a:lnTo>
                  <a:lnTo>
                    <a:pt x="0" y="358"/>
                  </a:lnTo>
                  <a:lnTo>
                    <a:pt x="80" y="199"/>
                  </a:lnTo>
                  <a:lnTo>
                    <a:pt x="199" y="80"/>
                  </a:lnTo>
                  <a:lnTo>
                    <a:pt x="318" y="0"/>
                  </a:lnTo>
                  <a:lnTo>
                    <a:pt x="318" y="0"/>
                  </a:lnTo>
                  <a:lnTo>
                    <a:pt x="438" y="0"/>
                  </a:lnTo>
                  <a:lnTo>
                    <a:pt x="438" y="0"/>
                  </a:lnTo>
                  <a:lnTo>
                    <a:pt x="557" y="0"/>
                  </a:lnTo>
                  <a:lnTo>
                    <a:pt x="676" y="80"/>
                  </a:lnTo>
                  <a:lnTo>
                    <a:pt x="796" y="199"/>
                  </a:lnTo>
                  <a:lnTo>
                    <a:pt x="835" y="319"/>
                  </a:lnTo>
                  <a:lnTo>
                    <a:pt x="835" y="319"/>
                  </a:lnTo>
                  <a:lnTo>
                    <a:pt x="835" y="478"/>
                  </a:lnTo>
                  <a:lnTo>
                    <a:pt x="796" y="637"/>
                  </a:lnTo>
                  <a:lnTo>
                    <a:pt x="676" y="756"/>
                  </a:lnTo>
                  <a:lnTo>
                    <a:pt x="517" y="835"/>
                  </a:lnTo>
                  <a:lnTo>
                    <a:pt x="517" y="835"/>
                  </a:lnTo>
                  <a:lnTo>
                    <a:pt x="438" y="8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44"/>
            <p:cNvSpPr/>
            <p:nvPr/>
          </p:nvSpPr>
          <p:spPr>
            <a:xfrm>
              <a:off x="3216075" y="2001175"/>
              <a:ext cx="152100" cy="277350"/>
            </a:xfrm>
            <a:custGeom>
              <a:avLst/>
              <a:gdLst/>
              <a:ahLst/>
              <a:cxnLst/>
              <a:rect l="l" t="t" r="r" b="b"/>
              <a:pathLst>
                <a:path w="6084" h="11094" fill="none" extrusionOk="0">
                  <a:moveTo>
                    <a:pt x="1790" y="1"/>
                  </a:moveTo>
                  <a:lnTo>
                    <a:pt x="1790" y="1"/>
                  </a:lnTo>
                  <a:lnTo>
                    <a:pt x="1551" y="1"/>
                  </a:lnTo>
                  <a:lnTo>
                    <a:pt x="1353" y="40"/>
                  </a:lnTo>
                  <a:lnTo>
                    <a:pt x="1154" y="120"/>
                  </a:lnTo>
                  <a:lnTo>
                    <a:pt x="995" y="239"/>
                  </a:lnTo>
                  <a:lnTo>
                    <a:pt x="836" y="358"/>
                  </a:lnTo>
                  <a:lnTo>
                    <a:pt x="677" y="517"/>
                  </a:lnTo>
                  <a:lnTo>
                    <a:pt x="557" y="676"/>
                  </a:lnTo>
                  <a:lnTo>
                    <a:pt x="478" y="875"/>
                  </a:lnTo>
                  <a:lnTo>
                    <a:pt x="478" y="875"/>
                  </a:lnTo>
                  <a:lnTo>
                    <a:pt x="239" y="1750"/>
                  </a:lnTo>
                  <a:lnTo>
                    <a:pt x="80" y="2585"/>
                  </a:lnTo>
                  <a:lnTo>
                    <a:pt x="1" y="3420"/>
                  </a:lnTo>
                  <a:lnTo>
                    <a:pt x="41" y="4215"/>
                  </a:lnTo>
                  <a:lnTo>
                    <a:pt x="80" y="4970"/>
                  </a:lnTo>
                  <a:lnTo>
                    <a:pt x="239" y="5726"/>
                  </a:lnTo>
                  <a:lnTo>
                    <a:pt x="398" y="6402"/>
                  </a:lnTo>
                  <a:lnTo>
                    <a:pt x="637" y="7078"/>
                  </a:lnTo>
                  <a:lnTo>
                    <a:pt x="876" y="7674"/>
                  </a:lnTo>
                  <a:lnTo>
                    <a:pt x="1154" y="8231"/>
                  </a:lnTo>
                  <a:lnTo>
                    <a:pt x="1472" y="8787"/>
                  </a:lnTo>
                  <a:lnTo>
                    <a:pt x="1750" y="9264"/>
                  </a:lnTo>
                  <a:lnTo>
                    <a:pt x="2347" y="10099"/>
                  </a:lnTo>
                  <a:lnTo>
                    <a:pt x="2864" y="10696"/>
                  </a:lnTo>
                  <a:lnTo>
                    <a:pt x="2864" y="10696"/>
                  </a:lnTo>
                  <a:lnTo>
                    <a:pt x="3062" y="10895"/>
                  </a:lnTo>
                  <a:lnTo>
                    <a:pt x="3062" y="10895"/>
                  </a:lnTo>
                  <a:lnTo>
                    <a:pt x="3221" y="10974"/>
                  </a:lnTo>
                  <a:lnTo>
                    <a:pt x="3420" y="11014"/>
                  </a:lnTo>
                  <a:lnTo>
                    <a:pt x="3579" y="11054"/>
                  </a:lnTo>
                  <a:lnTo>
                    <a:pt x="3778" y="11093"/>
                  </a:lnTo>
                  <a:lnTo>
                    <a:pt x="3778" y="11093"/>
                  </a:lnTo>
                  <a:lnTo>
                    <a:pt x="4136" y="11054"/>
                  </a:lnTo>
                  <a:lnTo>
                    <a:pt x="5050" y="10815"/>
                  </a:lnTo>
                  <a:lnTo>
                    <a:pt x="5050" y="10815"/>
                  </a:lnTo>
                  <a:lnTo>
                    <a:pt x="5329" y="10696"/>
                  </a:lnTo>
                  <a:lnTo>
                    <a:pt x="5527" y="10576"/>
                  </a:lnTo>
                  <a:lnTo>
                    <a:pt x="5726" y="10417"/>
                  </a:lnTo>
                  <a:lnTo>
                    <a:pt x="5885" y="10219"/>
                  </a:lnTo>
                  <a:lnTo>
                    <a:pt x="5885" y="10219"/>
                  </a:lnTo>
                  <a:lnTo>
                    <a:pt x="6004" y="9980"/>
                  </a:lnTo>
                  <a:lnTo>
                    <a:pt x="6044" y="9742"/>
                  </a:lnTo>
                  <a:lnTo>
                    <a:pt x="6044" y="9742"/>
                  </a:lnTo>
                  <a:lnTo>
                    <a:pt x="6084" y="8867"/>
                  </a:lnTo>
                  <a:lnTo>
                    <a:pt x="6084" y="7793"/>
                  </a:lnTo>
                  <a:lnTo>
                    <a:pt x="6044" y="7157"/>
                  </a:lnTo>
                  <a:lnTo>
                    <a:pt x="5965" y="6561"/>
                  </a:lnTo>
                  <a:lnTo>
                    <a:pt x="5845" y="5885"/>
                  </a:lnTo>
                  <a:lnTo>
                    <a:pt x="5686" y="5209"/>
                  </a:lnTo>
                  <a:lnTo>
                    <a:pt x="5527" y="4533"/>
                  </a:lnTo>
                  <a:lnTo>
                    <a:pt x="5289" y="3857"/>
                  </a:lnTo>
                  <a:lnTo>
                    <a:pt x="4971" y="3181"/>
                  </a:lnTo>
                  <a:lnTo>
                    <a:pt x="4613" y="2545"/>
                  </a:lnTo>
                  <a:lnTo>
                    <a:pt x="4215" y="1909"/>
                  </a:lnTo>
                  <a:lnTo>
                    <a:pt x="3698" y="1313"/>
                  </a:lnTo>
                  <a:lnTo>
                    <a:pt x="3142" y="716"/>
                  </a:lnTo>
                  <a:lnTo>
                    <a:pt x="2506" y="239"/>
                  </a:lnTo>
                  <a:lnTo>
                    <a:pt x="2506" y="239"/>
                  </a:lnTo>
                  <a:lnTo>
                    <a:pt x="2347" y="120"/>
                  </a:lnTo>
                  <a:lnTo>
                    <a:pt x="2148" y="40"/>
                  </a:lnTo>
                  <a:lnTo>
                    <a:pt x="1949" y="1"/>
                  </a:lnTo>
                  <a:lnTo>
                    <a:pt x="17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44"/>
            <p:cNvSpPr/>
            <p:nvPr/>
          </p:nvSpPr>
          <p:spPr>
            <a:xfrm>
              <a:off x="3242925" y="207572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extrusionOk="0">
                  <a:moveTo>
                    <a:pt x="318" y="0"/>
                  </a:moveTo>
                  <a:lnTo>
                    <a:pt x="199" y="80"/>
                  </a:lnTo>
                  <a:lnTo>
                    <a:pt x="80" y="199"/>
                  </a:lnTo>
                  <a:lnTo>
                    <a:pt x="0" y="358"/>
                  </a:lnTo>
                  <a:lnTo>
                    <a:pt x="40" y="517"/>
                  </a:lnTo>
                  <a:lnTo>
                    <a:pt x="80" y="637"/>
                  </a:lnTo>
                  <a:lnTo>
                    <a:pt x="159" y="756"/>
                  </a:lnTo>
                  <a:lnTo>
                    <a:pt x="279" y="796"/>
                  </a:lnTo>
                  <a:lnTo>
                    <a:pt x="438" y="835"/>
                  </a:lnTo>
                  <a:lnTo>
                    <a:pt x="517" y="835"/>
                  </a:lnTo>
                  <a:lnTo>
                    <a:pt x="676" y="756"/>
                  </a:lnTo>
                  <a:lnTo>
                    <a:pt x="796" y="637"/>
                  </a:lnTo>
                  <a:lnTo>
                    <a:pt x="835" y="478"/>
                  </a:lnTo>
                  <a:lnTo>
                    <a:pt x="835" y="319"/>
                  </a:lnTo>
                  <a:lnTo>
                    <a:pt x="796" y="199"/>
                  </a:lnTo>
                  <a:lnTo>
                    <a:pt x="676" y="80"/>
                  </a:lnTo>
                  <a:lnTo>
                    <a:pt x="557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44"/>
            <p:cNvSpPr/>
            <p:nvPr/>
          </p:nvSpPr>
          <p:spPr>
            <a:xfrm>
              <a:off x="3242925" y="2075725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438" y="0"/>
                  </a:moveTo>
                  <a:lnTo>
                    <a:pt x="438" y="0"/>
                  </a:lnTo>
                  <a:lnTo>
                    <a:pt x="318" y="0"/>
                  </a:lnTo>
                  <a:lnTo>
                    <a:pt x="318" y="0"/>
                  </a:lnTo>
                  <a:lnTo>
                    <a:pt x="199" y="80"/>
                  </a:lnTo>
                  <a:lnTo>
                    <a:pt x="80" y="199"/>
                  </a:lnTo>
                  <a:lnTo>
                    <a:pt x="0" y="358"/>
                  </a:lnTo>
                  <a:lnTo>
                    <a:pt x="40" y="517"/>
                  </a:lnTo>
                  <a:lnTo>
                    <a:pt x="40" y="517"/>
                  </a:lnTo>
                  <a:lnTo>
                    <a:pt x="80" y="637"/>
                  </a:lnTo>
                  <a:lnTo>
                    <a:pt x="159" y="756"/>
                  </a:lnTo>
                  <a:lnTo>
                    <a:pt x="279" y="796"/>
                  </a:lnTo>
                  <a:lnTo>
                    <a:pt x="438" y="835"/>
                  </a:lnTo>
                  <a:lnTo>
                    <a:pt x="438" y="835"/>
                  </a:lnTo>
                  <a:lnTo>
                    <a:pt x="517" y="835"/>
                  </a:lnTo>
                  <a:lnTo>
                    <a:pt x="517" y="835"/>
                  </a:lnTo>
                  <a:lnTo>
                    <a:pt x="676" y="756"/>
                  </a:lnTo>
                  <a:lnTo>
                    <a:pt x="796" y="637"/>
                  </a:lnTo>
                  <a:lnTo>
                    <a:pt x="835" y="478"/>
                  </a:lnTo>
                  <a:lnTo>
                    <a:pt x="835" y="319"/>
                  </a:lnTo>
                  <a:lnTo>
                    <a:pt x="835" y="319"/>
                  </a:lnTo>
                  <a:lnTo>
                    <a:pt x="796" y="199"/>
                  </a:lnTo>
                  <a:lnTo>
                    <a:pt x="676" y="80"/>
                  </a:lnTo>
                  <a:lnTo>
                    <a:pt x="557" y="0"/>
                  </a:lnTo>
                  <a:lnTo>
                    <a:pt x="43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44"/>
            <p:cNvSpPr/>
            <p:nvPr/>
          </p:nvSpPr>
          <p:spPr>
            <a:xfrm>
              <a:off x="3271750" y="2131375"/>
              <a:ext cx="57675" cy="55700"/>
            </a:xfrm>
            <a:custGeom>
              <a:avLst/>
              <a:gdLst/>
              <a:ahLst/>
              <a:cxnLst/>
              <a:rect l="l" t="t" r="r" b="b"/>
              <a:pathLst>
                <a:path w="2307" h="2228" extrusionOk="0">
                  <a:moveTo>
                    <a:pt x="1233" y="1"/>
                  </a:moveTo>
                  <a:lnTo>
                    <a:pt x="955" y="120"/>
                  </a:lnTo>
                  <a:lnTo>
                    <a:pt x="716" y="279"/>
                  </a:lnTo>
                  <a:lnTo>
                    <a:pt x="477" y="438"/>
                  </a:lnTo>
                  <a:lnTo>
                    <a:pt x="318" y="637"/>
                  </a:lnTo>
                  <a:lnTo>
                    <a:pt x="80" y="955"/>
                  </a:lnTo>
                  <a:lnTo>
                    <a:pt x="0" y="1074"/>
                  </a:lnTo>
                  <a:lnTo>
                    <a:pt x="398" y="1432"/>
                  </a:lnTo>
                  <a:lnTo>
                    <a:pt x="796" y="1711"/>
                  </a:lnTo>
                  <a:lnTo>
                    <a:pt x="1153" y="1909"/>
                  </a:lnTo>
                  <a:lnTo>
                    <a:pt x="1471" y="2068"/>
                  </a:lnTo>
                  <a:lnTo>
                    <a:pt x="1750" y="2148"/>
                  </a:lnTo>
                  <a:lnTo>
                    <a:pt x="1988" y="2188"/>
                  </a:lnTo>
                  <a:lnTo>
                    <a:pt x="2267" y="2227"/>
                  </a:lnTo>
                  <a:lnTo>
                    <a:pt x="2306" y="2227"/>
                  </a:lnTo>
                  <a:lnTo>
                    <a:pt x="2306" y="1949"/>
                  </a:lnTo>
                  <a:lnTo>
                    <a:pt x="2267" y="1711"/>
                  </a:lnTo>
                  <a:lnTo>
                    <a:pt x="2147" y="1273"/>
                  </a:lnTo>
                  <a:lnTo>
                    <a:pt x="1988" y="915"/>
                  </a:lnTo>
                  <a:lnTo>
                    <a:pt x="1790" y="597"/>
                  </a:lnTo>
                  <a:lnTo>
                    <a:pt x="1591" y="359"/>
                  </a:lnTo>
                  <a:lnTo>
                    <a:pt x="1392" y="160"/>
                  </a:lnTo>
                  <a:lnTo>
                    <a:pt x="1233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44"/>
            <p:cNvSpPr/>
            <p:nvPr/>
          </p:nvSpPr>
          <p:spPr>
            <a:xfrm>
              <a:off x="3271750" y="2131375"/>
              <a:ext cx="57675" cy="55700"/>
            </a:xfrm>
            <a:custGeom>
              <a:avLst/>
              <a:gdLst/>
              <a:ahLst/>
              <a:cxnLst/>
              <a:rect l="l" t="t" r="r" b="b"/>
              <a:pathLst>
                <a:path w="2307" h="2228" fill="none" extrusionOk="0">
                  <a:moveTo>
                    <a:pt x="1233" y="1"/>
                  </a:moveTo>
                  <a:lnTo>
                    <a:pt x="1233" y="1"/>
                  </a:lnTo>
                  <a:lnTo>
                    <a:pt x="955" y="120"/>
                  </a:lnTo>
                  <a:lnTo>
                    <a:pt x="716" y="279"/>
                  </a:lnTo>
                  <a:lnTo>
                    <a:pt x="477" y="438"/>
                  </a:lnTo>
                  <a:lnTo>
                    <a:pt x="318" y="637"/>
                  </a:lnTo>
                  <a:lnTo>
                    <a:pt x="80" y="955"/>
                  </a:lnTo>
                  <a:lnTo>
                    <a:pt x="0" y="1074"/>
                  </a:lnTo>
                  <a:lnTo>
                    <a:pt x="0" y="1074"/>
                  </a:lnTo>
                  <a:lnTo>
                    <a:pt x="398" y="1432"/>
                  </a:lnTo>
                  <a:lnTo>
                    <a:pt x="796" y="1711"/>
                  </a:lnTo>
                  <a:lnTo>
                    <a:pt x="1153" y="1909"/>
                  </a:lnTo>
                  <a:lnTo>
                    <a:pt x="1471" y="2068"/>
                  </a:lnTo>
                  <a:lnTo>
                    <a:pt x="1750" y="2148"/>
                  </a:lnTo>
                  <a:lnTo>
                    <a:pt x="1988" y="2188"/>
                  </a:lnTo>
                  <a:lnTo>
                    <a:pt x="2267" y="2227"/>
                  </a:lnTo>
                  <a:lnTo>
                    <a:pt x="2267" y="2227"/>
                  </a:lnTo>
                  <a:lnTo>
                    <a:pt x="2306" y="2227"/>
                  </a:lnTo>
                  <a:lnTo>
                    <a:pt x="2306" y="2227"/>
                  </a:lnTo>
                  <a:lnTo>
                    <a:pt x="2306" y="1949"/>
                  </a:lnTo>
                  <a:lnTo>
                    <a:pt x="2267" y="1711"/>
                  </a:lnTo>
                  <a:lnTo>
                    <a:pt x="2147" y="1273"/>
                  </a:lnTo>
                  <a:lnTo>
                    <a:pt x="1988" y="915"/>
                  </a:lnTo>
                  <a:lnTo>
                    <a:pt x="1790" y="597"/>
                  </a:lnTo>
                  <a:lnTo>
                    <a:pt x="1591" y="359"/>
                  </a:lnTo>
                  <a:lnTo>
                    <a:pt x="1392" y="160"/>
                  </a:lnTo>
                  <a:lnTo>
                    <a:pt x="12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44"/>
            <p:cNvSpPr/>
            <p:nvPr/>
          </p:nvSpPr>
          <p:spPr>
            <a:xfrm>
              <a:off x="3376125" y="2925575"/>
              <a:ext cx="148125" cy="109350"/>
            </a:xfrm>
            <a:custGeom>
              <a:avLst/>
              <a:gdLst/>
              <a:ahLst/>
              <a:cxnLst/>
              <a:rect l="l" t="t" r="r" b="b"/>
              <a:pathLst>
                <a:path w="5925" h="4374" extrusionOk="0">
                  <a:moveTo>
                    <a:pt x="1511" y="1"/>
                  </a:moveTo>
                  <a:lnTo>
                    <a:pt x="1233" y="279"/>
                  </a:lnTo>
                  <a:lnTo>
                    <a:pt x="915" y="637"/>
                  </a:lnTo>
                  <a:lnTo>
                    <a:pt x="636" y="1074"/>
                  </a:lnTo>
                  <a:lnTo>
                    <a:pt x="358" y="1591"/>
                  </a:lnTo>
                  <a:lnTo>
                    <a:pt x="159" y="2147"/>
                  </a:lnTo>
                  <a:lnTo>
                    <a:pt x="80" y="2466"/>
                  </a:lnTo>
                  <a:lnTo>
                    <a:pt x="40" y="2823"/>
                  </a:lnTo>
                  <a:lnTo>
                    <a:pt x="0" y="3181"/>
                  </a:lnTo>
                  <a:lnTo>
                    <a:pt x="0" y="3579"/>
                  </a:lnTo>
                  <a:lnTo>
                    <a:pt x="40" y="3976"/>
                  </a:lnTo>
                  <a:lnTo>
                    <a:pt x="80" y="4374"/>
                  </a:lnTo>
                  <a:lnTo>
                    <a:pt x="398" y="4294"/>
                  </a:lnTo>
                  <a:lnTo>
                    <a:pt x="716" y="4135"/>
                  </a:lnTo>
                  <a:lnTo>
                    <a:pt x="1113" y="3857"/>
                  </a:lnTo>
                  <a:lnTo>
                    <a:pt x="1590" y="3460"/>
                  </a:lnTo>
                  <a:lnTo>
                    <a:pt x="1829" y="3221"/>
                  </a:lnTo>
                  <a:lnTo>
                    <a:pt x="2068" y="2903"/>
                  </a:lnTo>
                  <a:lnTo>
                    <a:pt x="2266" y="2585"/>
                  </a:lnTo>
                  <a:lnTo>
                    <a:pt x="2505" y="2187"/>
                  </a:lnTo>
                  <a:lnTo>
                    <a:pt x="2743" y="1750"/>
                  </a:lnTo>
                  <a:lnTo>
                    <a:pt x="2942" y="1233"/>
                  </a:lnTo>
                  <a:lnTo>
                    <a:pt x="3141" y="1750"/>
                  </a:lnTo>
                  <a:lnTo>
                    <a:pt x="3380" y="2187"/>
                  </a:lnTo>
                  <a:lnTo>
                    <a:pt x="3618" y="2545"/>
                  </a:lnTo>
                  <a:lnTo>
                    <a:pt x="3857" y="2903"/>
                  </a:lnTo>
                  <a:lnTo>
                    <a:pt x="4135" y="3181"/>
                  </a:lnTo>
                  <a:lnTo>
                    <a:pt x="4374" y="3420"/>
                  </a:lnTo>
                  <a:lnTo>
                    <a:pt x="4811" y="3817"/>
                  </a:lnTo>
                  <a:lnTo>
                    <a:pt x="5248" y="4056"/>
                  </a:lnTo>
                  <a:lnTo>
                    <a:pt x="5566" y="4215"/>
                  </a:lnTo>
                  <a:lnTo>
                    <a:pt x="5884" y="4294"/>
                  </a:lnTo>
                  <a:lnTo>
                    <a:pt x="5924" y="3897"/>
                  </a:lnTo>
                  <a:lnTo>
                    <a:pt x="5924" y="3499"/>
                  </a:lnTo>
                  <a:lnTo>
                    <a:pt x="5924" y="3102"/>
                  </a:lnTo>
                  <a:lnTo>
                    <a:pt x="5884" y="2784"/>
                  </a:lnTo>
                  <a:lnTo>
                    <a:pt x="5845" y="2426"/>
                  </a:lnTo>
                  <a:lnTo>
                    <a:pt x="5765" y="2108"/>
                  </a:lnTo>
                  <a:lnTo>
                    <a:pt x="5527" y="1551"/>
                  </a:lnTo>
                  <a:lnTo>
                    <a:pt x="5288" y="1074"/>
                  </a:lnTo>
                  <a:lnTo>
                    <a:pt x="4970" y="637"/>
                  </a:lnTo>
                  <a:lnTo>
                    <a:pt x="4692" y="279"/>
                  </a:lnTo>
                  <a:lnTo>
                    <a:pt x="4374" y="1"/>
                  </a:lnTo>
                  <a:lnTo>
                    <a:pt x="4175" y="160"/>
                  </a:lnTo>
                  <a:lnTo>
                    <a:pt x="3976" y="279"/>
                  </a:lnTo>
                  <a:lnTo>
                    <a:pt x="3737" y="358"/>
                  </a:lnTo>
                  <a:lnTo>
                    <a:pt x="3459" y="398"/>
                  </a:lnTo>
                  <a:lnTo>
                    <a:pt x="2187" y="398"/>
                  </a:lnTo>
                  <a:lnTo>
                    <a:pt x="1909" y="319"/>
                  </a:lnTo>
                  <a:lnTo>
                    <a:pt x="1710" y="199"/>
                  </a:lnTo>
                  <a:lnTo>
                    <a:pt x="1511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44"/>
            <p:cNvSpPr/>
            <p:nvPr/>
          </p:nvSpPr>
          <p:spPr>
            <a:xfrm>
              <a:off x="3376125" y="2925575"/>
              <a:ext cx="148125" cy="109350"/>
            </a:xfrm>
            <a:custGeom>
              <a:avLst/>
              <a:gdLst/>
              <a:ahLst/>
              <a:cxnLst/>
              <a:rect l="l" t="t" r="r" b="b"/>
              <a:pathLst>
                <a:path w="5925" h="4374" fill="none" extrusionOk="0">
                  <a:moveTo>
                    <a:pt x="4374" y="1"/>
                  </a:moveTo>
                  <a:lnTo>
                    <a:pt x="4374" y="1"/>
                  </a:lnTo>
                  <a:lnTo>
                    <a:pt x="4175" y="160"/>
                  </a:lnTo>
                  <a:lnTo>
                    <a:pt x="3976" y="279"/>
                  </a:lnTo>
                  <a:lnTo>
                    <a:pt x="3737" y="358"/>
                  </a:lnTo>
                  <a:lnTo>
                    <a:pt x="3459" y="398"/>
                  </a:lnTo>
                  <a:lnTo>
                    <a:pt x="2505" y="398"/>
                  </a:lnTo>
                  <a:lnTo>
                    <a:pt x="2505" y="398"/>
                  </a:lnTo>
                  <a:lnTo>
                    <a:pt x="2465" y="398"/>
                  </a:lnTo>
                  <a:lnTo>
                    <a:pt x="2465" y="398"/>
                  </a:lnTo>
                  <a:lnTo>
                    <a:pt x="2187" y="398"/>
                  </a:lnTo>
                  <a:lnTo>
                    <a:pt x="1909" y="319"/>
                  </a:lnTo>
                  <a:lnTo>
                    <a:pt x="1710" y="199"/>
                  </a:lnTo>
                  <a:lnTo>
                    <a:pt x="1511" y="1"/>
                  </a:lnTo>
                  <a:lnTo>
                    <a:pt x="1511" y="1"/>
                  </a:lnTo>
                  <a:lnTo>
                    <a:pt x="1233" y="279"/>
                  </a:lnTo>
                  <a:lnTo>
                    <a:pt x="915" y="637"/>
                  </a:lnTo>
                  <a:lnTo>
                    <a:pt x="636" y="1074"/>
                  </a:lnTo>
                  <a:lnTo>
                    <a:pt x="358" y="1591"/>
                  </a:lnTo>
                  <a:lnTo>
                    <a:pt x="159" y="2147"/>
                  </a:lnTo>
                  <a:lnTo>
                    <a:pt x="80" y="2466"/>
                  </a:lnTo>
                  <a:lnTo>
                    <a:pt x="40" y="2823"/>
                  </a:lnTo>
                  <a:lnTo>
                    <a:pt x="0" y="3181"/>
                  </a:lnTo>
                  <a:lnTo>
                    <a:pt x="0" y="3579"/>
                  </a:lnTo>
                  <a:lnTo>
                    <a:pt x="40" y="3976"/>
                  </a:lnTo>
                  <a:lnTo>
                    <a:pt x="80" y="4374"/>
                  </a:lnTo>
                  <a:lnTo>
                    <a:pt x="80" y="4374"/>
                  </a:lnTo>
                  <a:lnTo>
                    <a:pt x="398" y="4294"/>
                  </a:lnTo>
                  <a:lnTo>
                    <a:pt x="716" y="4135"/>
                  </a:lnTo>
                  <a:lnTo>
                    <a:pt x="1113" y="3857"/>
                  </a:lnTo>
                  <a:lnTo>
                    <a:pt x="1590" y="3460"/>
                  </a:lnTo>
                  <a:lnTo>
                    <a:pt x="1829" y="3221"/>
                  </a:lnTo>
                  <a:lnTo>
                    <a:pt x="2068" y="2903"/>
                  </a:lnTo>
                  <a:lnTo>
                    <a:pt x="2266" y="2585"/>
                  </a:lnTo>
                  <a:lnTo>
                    <a:pt x="2505" y="2187"/>
                  </a:lnTo>
                  <a:lnTo>
                    <a:pt x="2743" y="1750"/>
                  </a:lnTo>
                  <a:lnTo>
                    <a:pt x="2942" y="1233"/>
                  </a:lnTo>
                  <a:lnTo>
                    <a:pt x="2942" y="1233"/>
                  </a:lnTo>
                  <a:lnTo>
                    <a:pt x="3141" y="1750"/>
                  </a:lnTo>
                  <a:lnTo>
                    <a:pt x="3380" y="2187"/>
                  </a:lnTo>
                  <a:lnTo>
                    <a:pt x="3618" y="2545"/>
                  </a:lnTo>
                  <a:lnTo>
                    <a:pt x="3857" y="2903"/>
                  </a:lnTo>
                  <a:lnTo>
                    <a:pt x="4135" y="3181"/>
                  </a:lnTo>
                  <a:lnTo>
                    <a:pt x="4374" y="3420"/>
                  </a:lnTo>
                  <a:lnTo>
                    <a:pt x="4811" y="3817"/>
                  </a:lnTo>
                  <a:lnTo>
                    <a:pt x="5248" y="4056"/>
                  </a:lnTo>
                  <a:lnTo>
                    <a:pt x="5566" y="4215"/>
                  </a:lnTo>
                  <a:lnTo>
                    <a:pt x="5884" y="4294"/>
                  </a:lnTo>
                  <a:lnTo>
                    <a:pt x="5884" y="4294"/>
                  </a:lnTo>
                  <a:lnTo>
                    <a:pt x="5924" y="3897"/>
                  </a:lnTo>
                  <a:lnTo>
                    <a:pt x="5924" y="3499"/>
                  </a:lnTo>
                  <a:lnTo>
                    <a:pt x="5924" y="3102"/>
                  </a:lnTo>
                  <a:lnTo>
                    <a:pt x="5884" y="2784"/>
                  </a:lnTo>
                  <a:lnTo>
                    <a:pt x="5845" y="2426"/>
                  </a:lnTo>
                  <a:lnTo>
                    <a:pt x="5765" y="2108"/>
                  </a:lnTo>
                  <a:lnTo>
                    <a:pt x="5527" y="1551"/>
                  </a:lnTo>
                  <a:lnTo>
                    <a:pt x="5288" y="1074"/>
                  </a:lnTo>
                  <a:lnTo>
                    <a:pt x="4970" y="637"/>
                  </a:lnTo>
                  <a:lnTo>
                    <a:pt x="4692" y="279"/>
                  </a:lnTo>
                  <a:lnTo>
                    <a:pt x="437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44"/>
            <p:cNvSpPr/>
            <p:nvPr/>
          </p:nvSpPr>
          <p:spPr>
            <a:xfrm>
              <a:off x="3374125" y="2653225"/>
              <a:ext cx="136200" cy="282325"/>
            </a:xfrm>
            <a:custGeom>
              <a:avLst/>
              <a:gdLst/>
              <a:ahLst/>
              <a:cxnLst/>
              <a:rect l="l" t="t" r="r" b="b"/>
              <a:pathLst>
                <a:path w="5448" h="11293" extrusionOk="0">
                  <a:moveTo>
                    <a:pt x="1949" y="2863"/>
                  </a:moveTo>
                  <a:lnTo>
                    <a:pt x="2068" y="2982"/>
                  </a:lnTo>
                  <a:lnTo>
                    <a:pt x="2148" y="3102"/>
                  </a:lnTo>
                  <a:lnTo>
                    <a:pt x="2187" y="3261"/>
                  </a:lnTo>
                  <a:lnTo>
                    <a:pt x="2148" y="3420"/>
                  </a:lnTo>
                  <a:lnTo>
                    <a:pt x="2068" y="3579"/>
                  </a:lnTo>
                  <a:lnTo>
                    <a:pt x="1949" y="3658"/>
                  </a:lnTo>
                  <a:lnTo>
                    <a:pt x="1790" y="3698"/>
                  </a:lnTo>
                  <a:lnTo>
                    <a:pt x="1631" y="3658"/>
                  </a:lnTo>
                  <a:lnTo>
                    <a:pt x="1472" y="3579"/>
                  </a:lnTo>
                  <a:lnTo>
                    <a:pt x="1392" y="3420"/>
                  </a:lnTo>
                  <a:lnTo>
                    <a:pt x="1352" y="3261"/>
                  </a:lnTo>
                  <a:lnTo>
                    <a:pt x="1392" y="3102"/>
                  </a:lnTo>
                  <a:lnTo>
                    <a:pt x="1472" y="2982"/>
                  </a:lnTo>
                  <a:lnTo>
                    <a:pt x="1591" y="2903"/>
                  </a:lnTo>
                  <a:lnTo>
                    <a:pt x="1790" y="2863"/>
                  </a:lnTo>
                  <a:close/>
                  <a:moveTo>
                    <a:pt x="3261" y="5487"/>
                  </a:moveTo>
                  <a:lnTo>
                    <a:pt x="3380" y="5686"/>
                  </a:lnTo>
                  <a:lnTo>
                    <a:pt x="3539" y="5885"/>
                  </a:lnTo>
                  <a:lnTo>
                    <a:pt x="3658" y="6203"/>
                  </a:lnTo>
                  <a:lnTo>
                    <a:pt x="3778" y="6561"/>
                  </a:lnTo>
                  <a:lnTo>
                    <a:pt x="3857" y="6958"/>
                  </a:lnTo>
                  <a:lnTo>
                    <a:pt x="3857" y="7396"/>
                  </a:lnTo>
                  <a:lnTo>
                    <a:pt x="3857" y="7634"/>
                  </a:lnTo>
                  <a:lnTo>
                    <a:pt x="3817" y="7873"/>
                  </a:lnTo>
                  <a:lnTo>
                    <a:pt x="3619" y="7833"/>
                  </a:lnTo>
                  <a:lnTo>
                    <a:pt x="3420" y="7754"/>
                  </a:lnTo>
                  <a:lnTo>
                    <a:pt x="3181" y="7634"/>
                  </a:lnTo>
                  <a:lnTo>
                    <a:pt x="2863" y="7435"/>
                  </a:lnTo>
                  <a:lnTo>
                    <a:pt x="2545" y="7157"/>
                  </a:lnTo>
                  <a:lnTo>
                    <a:pt x="2187" y="6760"/>
                  </a:lnTo>
                  <a:lnTo>
                    <a:pt x="1790" y="6243"/>
                  </a:lnTo>
                  <a:lnTo>
                    <a:pt x="1909" y="6123"/>
                  </a:lnTo>
                  <a:lnTo>
                    <a:pt x="2227" y="5885"/>
                  </a:lnTo>
                  <a:lnTo>
                    <a:pt x="2426" y="5766"/>
                  </a:lnTo>
                  <a:lnTo>
                    <a:pt x="2704" y="5646"/>
                  </a:lnTo>
                  <a:lnTo>
                    <a:pt x="2983" y="5527"/>
                  </a:lnTo>
                  <a:lnTo>
                    <a:pt x="3261" y="5487"/>
                  </a:lnTo>
                  <a:close/>
                  <a:moveTo>
                    <a:pt x="2148" y="1"/>
                  </a:moveTo>
                  <a:lnTo>
                    <a:pt x="1829" y="120"/>
                  </a:lnTo>
                  <a:lnTo>
                    <a:pt x="1591" y="319"/>
                  </a:lnTo>
                  <a:lnTo>
                    <a:pt x="1472" y="438"/>
                  </a:lnTo>
                  <a:lnTo>
                    <a:pt x="1352" y="557"/>
                  </a:lnTo>
                  <a:lnTo>
                    <a:pt x="915" y="1352"/>
                  </a:lnTo>
                  <a:lnTo>
                    <a:pt x="557" y="2187"/>
                  </a:lnTo>
                  <a:lnTo>
                    <a:pt x="319" y="2943"/>
                  </a:lnTo>
                  <a:lnTo>
                    <a:pt x="160" y="3738"/>
                  </a:lnTo>
                  <a:lnTo>
                    <a:pt x="40" y="4493"/>
                  </a:lnTo>
                  <a:lnTo>
                    <a:pt x="1" y="5249"/>
                  </a:lnTo>
                  <a:lnTo>
                    <a:pt x="1" y="5964"/>
                  </a:lnTo>
                  <a:lnTo>
                    <a:pt x="80" y="6640"/>
                  </a:lnTo>
                  <a:lnTo>
                    <a:pt x="199" y="7276"/>
                  </a:lnTo>
                  <a:lnTo>
                    <a:pt x="319" y="7913"/>
                  </a:lnTo>
                  <a:lnTo>
                    <a:pt x="478" y="8509"/>
                  </a:lnTo>
                  <a:lnTo>
                    <a:pt x="676" y="9026"/>
                  </a:lnTo>
                  <a:lnTo>
                    <a:pt x="1034" y="9980"/>
                  </a:lnTo>
                  <a:lnTo>
                    <a:pt x="1392" y="10696"/>
                  </a:lnTo>
                  <a:lnTo>
                    <a:pt x="1591" y="10895"/>
                  </a:lnTo>
                  <a:lnTo>
                    <a:pt x="1790" y="11093"/>
                  </a:lnTo>
                  <a:lnTo>
                    <a:pt x="1989" y="11213"/>
                  </a:lnTo>
                  <a:lnTo>
                    <a:pt x="2267" y="11292"/>
                  </a:lnTo>
                  <a:lnTo>
                    <a:pt x="3539" y="11292"/>
                  </a:lnTo>
                  <a:lnTo>
                    <a:pt x="3817" y="11252"/>
                  </a:lnTo>
                  <a:lnTo>
                    <a:pt x="4056" y="11173"/>
                  </a:lnTo>
                  <a:lnTo>
                    <a:pt x="4255" y="11054"/>
                  </a:lnTo>
                  <a:lnTo>
                    <a:pt x="4454" y="10895"/>
                  </a:lnTo>
                  <a:lnTo>
                    <a:pt x="4613" y="10696"/>
                  </a:lnTo>
                  <a:lnTo>
                    <a:pt x="4732" y="10457"/>
                  </a:lnTo>
                  <a:lnTo>
                    <a:pt x="4970" y="9622"/>
                  </a:lnTo>
                  <a:lnTo>
                    <a:pt x="5209" y="8588"/>
                  </a:lnTo>
                  <a:lnTo>
                    <a:pt x="5289" y="7992"/>
                  </a:lnTo>
                  <a:lnTo>
                    <a:pt x="5368" y="7356"/>
                  </a:lnTo>
                  <a:lnTo>
                    <a:pt x="5448" y="6680"/>
                  </a:lnTo>
                  <a:lnTo>
                    <a:pt x="5448" y="6004"/>
                  </a:lnTo>
                  <a:lnTo>
                    <a:pt x="5408" y="5288"/>
                  </a:lnTo>
                  <a:lnTo>
                    <a:pt x="5328" y="4573"/>
                  </a:lnTo>
                  <a:lnTo>
                    <a:pt x="5209" y="3857"/>
                  </a:lnTo>
                  <a:lnTo>
                    <a:pt x="5010" y="3141"/>
                  </a:lnTo>
                  <a:lnTo>
                    <a:pt x="4732" y="2426"/>
                  </a:lnTo>
                  <a:lnTo>
                    <a:pt x="4414" y="1750"/>
                  </a:lnTo>
                  <a:lnTo>
                    <a:pt x="3976" y="1074"/>
                  </a:lnTo>
                  <a:lnTo>
                    <a:pt x="3460" y="398"/>
                  </a:lnTo>
                  <a:lnTo>
                    <a:pt x="3261" y="239"/>
                  </a:lnTo>
                  <a:lnTo>
                    <a:pt x="3022" y="80"/>
                  </a:lnTo>
                  <a:lnTo>
                    <a:pt x="2744" y="1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44"/>
            <p:cNvSpPr/>
            <p:nvPr/>
          </p:nvSpPr>
          <p:spPr>
            <a:xfrm>
              <a:off x="3418850" y="2790400"/>
              <a:ext cx="51725" cy="59650"/>
            </a:xfrm>
            <a:custGeom>
              <a:avLst/>
              <a:gdLst/>
              <a:ahLst/>
              <a:cxnLst/>
              <a:rect l="l" t="t" r="r" b="b"/>
              <a:pathLst>
                <a:path w="2069" h="2386" fill="none" extrusionOk="0">
                  <a:moveTo>
                    <a:pt x="2028" y="2386"/>
                  </a:moveTo>
                  <a:lnTo>
                    <a:pt x="2028" y="2386"/>
                  </a:lnTo>
                  <a:lnTo>
                    <a:pt x="1830" y="2346"/>
                  </a:lnTo>
                  <a:lnTo>
                    <a:pt x="1631" y="2267"/>
                  </a:lnTo>
                  <a:lnTo>
                    <a:pt x="1392" y="2147"/>
                  </a:lnTo>
                  <a:lnTo>
                    <a:pt x="1074" y="1948"/>
                  </a:lnTo>
                  <a:lnTo>
                    <a:pt x="756" y="1670"/>
                  </a:lnTo>
                  <a:lnTo>
                    <a:pt x="398" y="1273"/>
                  </a:lnTo>
                  <a:lnTo>
                    <a:pt x="1" y="756"/>
                  </a:lnTo>
                  <a:lnTo>
                    <a:pt x="1" y="756"/>
                  </a:lnTo>
                  <a:lnTo>
                    <a:pt x="120" y="636"/>
                  </a:lnTo>
                  <a:lnTo>
                    <a:pt x="438" y="398"/>
                  </a:lnTo>
                  <a:lnTo>
                    <a:pt x="637" y="279"/>
                  </a:lnTo>
                  <a:lnTo>
                    <a:pt x="915" y="159"/>
                  </a:lnTo>
                  <a:lnTo>
                    <a:pt x="1194" y="40"/>
                  </a:lnTo>
                  <a:lnTo>
                    <a:pt x="1472" y="0"/>
                  </a:lnTo>
                  <a:lnTo>
                    <a:pt x="1472" y="0"/>
                  </a:lnTo>
                  <a:lnTo>
                    <a:pt x="1591" y="199"/>
                  </a:lnTo>
                  <a:lnTo>
                    <a:pt x="1750" y="398"/>
                  </a:lnTo>
                  <a:lnTo>
                    <a:pt x="1869" y="716"/>
                  </a:lnTo>
                  <a:lnTo>
                    <a:pt x="1989" y="1074"/>
                  </a:lnTo>
                  <a:lnTo>
                    <a:pt x="2068" y="1471"/>
                  </a:lnTo>
                  <a:lnTo>
                    <a:pt x="2068" y="1909"/>
                  </a:lnTo>
                  <a:lnTo>
                    <a:pt x="2068" y="2147"/>
                  </a:lnTo>
                  <a:lnTo>
                    <a:pt x="2028" y="23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44"/>
            <p:cNvSpPr/>
            <p:nvPr/>
          </p:nvSpPr>
          <p:spPr>
            <a:xfrm>
              <a:off x="3407925" y="2724800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438" y="835"/>
                  </a:moveTo>
                  <a:lnTo>
                    <a:pt x="438" y="835"/>
                  </a:lnTo>
                  <a:lnTo>
                    <a:pt x="279" y="795"/>
                  </a:lnTo>
                  <a:lnTo>
                    <a:pt x="120" y="716"/>
                  </a:lnTo>
                  <a:lnTo>
                    <a:pt x="40" y="557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40" y="239"/>
                  </a:lnTo>
                  <a:lnTo>
                    <a:pt x="120" y="119"/>
                  </a:lnTo>
                  <a:lnTo>
                    <a:pt x="239" y="40"/>
                  </a:lnTo>
                  <a:lnTo>
                    <a:pt x="438" y="0"/>
                  </a:lnTo>
                  <a:lnTo>
                    <a:pt x="438" y="0"/>
                  </a:lnTo>
                  <a:lnTo>
                    <a:pt x="438" y="0"/>
                  </a:lnTo>
                  <a:lnTo>
                    <a:pt x="438" y="0"/>
                  </a:lnTo>
                  <a:lnTo>
                    <a:pt x="597" y="0"/>
                  </a:lnTo>
                  <a:lnTo>
                    <a:pt x="716" y="119"/>
                  </a:lnTo>
                  <a:lnTo>
                    <a:pt x="796" y="239"/>
                  </a:lnTo>
                  <a:lnTo>
                    <a:pt x="835" y="398"/>
                  </a:lnTo>
                  <a:lnTo>
                    <a:pt x="835" y="398"/>
                  </a:lnTo>
                  <a:lnTo>
                    <a:pt x="796" y="557"/>
                  </a:lnTo>
                  <a:lnTo>
                    <a:pt x="716" y="716"/>
                  </a:lnTo>
                  <a:lnTo>
                    <a:pt x="597" y="795"/>
                  </a:lnTo>
                  <a:lnTo>
                    <a:pt x="438" y="835"/>
                  </a:lnTo>
                  <a:lnTo>
                    <a:pt x="438" y="835"/>
                  </a:lnTo>
                  <a:lnTo>
                    <a:pt x="438" y="83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44"/>
            <p:cNvSpPr/>
            <p:nvPr/>
          </p:nvSpPr>
          <p:spPr>
            <a:xfrm>
              <a:off x="3374125" y="2653225"/>
              <a:ext cx="136200" cy="282325"/>
            </a:xfrm>
            <a:custGeom>
              <a:avLst/>
              <a:gdLst/>
              <a:ahLst/>
              <a:cxnLst/>
              <a:rect l="l" t="t" r="r" b="b"/>
              <a:pathLst>
                <a:path w="5448" h="11293" fill="none" extrusionOk="0">
                  <a:moveTo>
                    <a:pt x="2505" y="1"/>
                  </a:moveTo>
                  <a:lnTo>
                    <a:pt x="2505" y="1"/>
                  </a:lnTo>
                  <a:lnTo>
                    <a:pt x="2148" y="1"/>
                  </a:lnTo>
                  <a:lnTo>
                    <a:pt x="1829" y="120"/>
                  </a:lnTo>
                  <a:lnTo>
                    <a:pt x="1591" y="319"/>
                  </a:lnTo>
                  <a:lnTo>
                    <a:pt x="1472" y="438"/>
                  </a:lnTo>
                  <a:lnTo>
                    <a:pt x="1352" y="557"/>
                  </a:lnTo>
                  <a:lnTo>
                    <a:pt x="1352" y="557"/>
                  </a:lnTo>
                  <a:lnTo>
                    <a:pt x="915" y="1352"/>
                  </a:lnTo>
                  <a:lnTo>
                    <a:pt x="557" y="2187"/>
                  </a:lnTo>
                  <a:lnTo>
                    <a:pt x="319" y="2943"/>
                  </a:lnTo>
                  <a:lnTo>
                    <a:pt x="160" y="3738"/>
                  </a:lnTo>
                  <a:lnTo>
                    <a:pt x="40" y="4493"/>
                  </a:lnTo>
                  <a:lnTo>
                    <a:pt x="1" y="5249"/>
                  </a:lnTo>
                  <a:lnTo>
                    <a:pt x="1" y="5964"/>
                  </a:lnTo>
                  <a:lnTo>
                    <a:pt x="80" y="6640"/>
                  </a:lnTo>
                  <a:lnTo>
                    <a:pt x="199" y="7276"/>
                  </a:lnTo>
                  <a:lnTo>
                    <a:pt x="319" y="7913"/>
                  </a:lnTo>
                  <a:lnTo>
                    <a:pt x="478" y="8509"/>
                  </a:lnTo>
                  <a:lnTo>
                    <a:pt x="676" y="9026"/>
                  </a:lnTo>
                  <a:lnTo>
                    <a:pt x="1034" y="9980"/>
                  </a:lnTo>
                  <a:lnTo>
                    <a:pt x="1392" y="10696"/>
                  </a:lnTo>
                  <a:lnTo>
                    <a:pt x="1392" y="10696"/>
                  </a:lnTo>
                  <a:lnTo>
                    <a:pt x="1591" y="10895"/>
                  </a:lnTo>
                  <a:lnTo>
                    <a:pt x="1591" y="10895"/>
                  </a:lnTo>
                  <a:lnTo>
                    <a:pt x="1790" y="11093"/>
                  </a:lnTo>
                  <a:lnTo>
                    <a:pt x="1989" y="11213"/>
                  </a:lnTo>
                  <a:lnTo>
                    <a:pt x="2267" y="11292"/>
                  </a:lnTo>
                  <a:lnTo>
                    <a:pt x="2545" y="11292"/>
                  </a:lnTo>
                  <a:lnTo>
                    <a:pt x="2545" y="11292"/>
                  </a:lnTo>
                  <a:lnTo>
                    <a:pt x="2585" y="11292"/>
                  </a:lnTo>
                  <a:lnTo>
                    <a:pt x="3539" y="11292"/>
                  </a:lnTo>
                  <a:lnTo>
                    <a:pt x="3539" y="11292"/>
                  </a:lnTo>
                  <a:lnTo>
                    <a:pt x="3817" y="11252"/>
                  </a:lnTo>
                  <a:lnTo>
                    <a:pt x="4056" y="11173"/>
                  </a:lnTo>
                  <a:lnTo>
                    <a:pt x="4255" y="11054"/>
                  </a:lnTo>
                  <a:lnTo>
                    <a:pt x="4454" y="10895"/>
                  </a:lnTo>
                  <a:lnTo>
                    <a:pt x="4454" y="10895"/>
                  </a:lnTo>
                  <a:lnTo>
                    <a:pt x="4613" y="10696"/>
                  </a:lnTo>
                  <a:lnTo>
                    <a:pt x="4732" y="10457"/>
                  </a:lnTo>
                  <a:lnTo>
                    <a:pt x="4732" y="10457"/>
                  </a:lnTo>
                  <a:lnTo>
                    <a:pt x="4970" y="9622"/>
                  </a:lnTo>
                  <a:lnTo>
                    <a:pt x="5209" y="8588"/>
                  </a:lnTo>
                  <a:lnTo>
                    <a:pt x="5289" y="7992"/>
                  </a:lnTo>
                  <a:lnTo>
                    <a:pt x="5368" y="7356"/>
                  </a:lnTo>
                  <a:lnTo>
                    <a:pt x="5448" y="6680"/>
                  </a:lnTo>
                  <a:lnTo>
                    <a:pt x="5448" y="6004"/>
                  </a:lnTo>
                  <a:lnTo>
                    <a:pt x="5408" y="5288"/>
                  </a:lnTo>
                  <a:lnTo>
                    <a:pt x="5328" y="4573"/>
                  </a:lnTo>
                  <a:lnTo>
                    <a:pt x="5209" y="3857"/>
                  </a:lnTo>
                  <a:lnTo>
                    <a:pt x="5010" y="3141"/>
                  </a:lnTo>
                  <a:lnTo>
                    <a:pt x="4732" y="2426"/>
                  </a:lnTo>
                  <a:lnTo>
                    <a:pt x="4414" y="1750"/>
                  </a:lnTo>
                  <a:lnTo>
                    <a:pt x="3976" y="1074"/>
                  </a:lnTo>
                  <a:lnTo>
                    <a:pt x="3460" y="398"/>
                  </a:lnTo>
                  <a:lnTo>
                    <a:pt x="3460" y="398"/>
                  </a:lnTo>
                  <a:lnTo>
                    <a:pt x="3261" y="239"/>
                  </a:lnTo>
                  <a:lnTo>
                    <a:pt x="3022" y="80"/>
                  </a:lnTo>
                  <a:lnTo>
                    <a:pt x="2744" y="1"/>
                  </a:lnTo>
                  <a:lnTo>
                    <a:pt x="25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44"/>
            <p:cNvSpPr/>
            <p:nvPr/>
          </p:nvSpPr>
          <p:spPr>
            <a:xfrm>
              <a:off x="3407925" y="2724800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extrusionOk="0">
                  <a:moveTo>
                    <a:pt x="438" y="0"/>
                  </a:moveTo>
                  <a:lnTo>
                    <a:pt x="239" y="40"/>
                  </a:lnTo>
                  <a:lnTo>
                    <a:pt x="120" y="119"/>
                  </a:lnTo>
                  <a:lnTo>
                    <a:pt x="40" y="239"/>
                  </a:lnTo>
                  <a:lnTo>
                    <a:pt x="0" y="398"/>
                  </a:lnTo>
                  <a:lnTo>
                    <a:pt x="40" y="557"/>
                  </a:lnTo>
                  <a:lnTo>
                    <a:pt x="120" y="716"/>
                  </a:lnTo>
                  <a:lnTo>
                    <a:pt x="279" y="795"/>
                  </a:lnTo>
                  <a:lnTo>
                    <a:pt x="438" y="835"/>
                  </a:lnTo>
                  <a:lnTo>
                    <a:pt x="597" y="795"/>
                  </a:lnTo>
                  <a:lnTo>
                    <a:pt x="716" y="716"/>
                  </a:lnTo>
                  <a:lnTo>
                    <a:pt x="796" y="557"/>
                  </a:lnTo>
                  <a:lnTo>
                    <a:pt x="835" y="398"/>
                  </a:lnTo>
                  <a:lnTo>
                    <a:pt x="796" y="239"/>
                  </a:lnTo>
                  <a:lnTo>
                    <a:pt x="716" y="119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44"/>
            <p:cNvSpPr/>
            <p:nvPr/>
          </p:nvSpPr>
          <p:spPr>
            <a:xfrm>
              <a:off x="3407925" y="2724800"/>
              <a:ext cx="20900" cy="20900"/>
            </a:xfrm>
            <a:custGeom>
              <a:avLst/>
              <a:gdLst/>
              <a:ahLst/>
              <a:cxnLst/>
              <a:rect l="l" t="t" r="r" b="b"/>
              <a:pathLst>
                <a:path w="836" h="836" fill="none" extrusionOk="0">
                  <a:moveTo>
                    <a:pt x="438" y="0"/>
                  </a:moveTo>
                  <a:lnTo>
                    <a:pt x="438" y="0"/>
                  </a:lnTo>
                  <a:lnTo>
                    <a:pt x="438" y="0"/>
                  </a:lnTo>
                  <a:lnTo>
                    <a:pt x="438" y="0"/>
                  </a:lnTo>
                  <a:lnTo>
                    <a:pt x="239" y="40"/>
                  </a:lnTo>
                  <a:lnTo>
                    <a:pt x="120" y="119"/>
                  </a:lnTo>
                  <a:lnTo>
                    <a:pt x="40" y="239"/>
                  </a:lnTo>
                  <a:lnTo>
                    <a:pt x="0" y="398"/>
                  </a:lnTo>
                  <a:lnTo>
                    <a:pt x="0" y="398"/>
                  </a:lnTo>
                  <a:lnTo>
                    <a:pt x="40" y="557"/>
                  </a:lnTo>
                  <a:lnTo>
                    <a:pt x="120" y="716"/>
                  </a:lnTo>
                  <a:lnTo>
                    <a:pt x="279" y="795"/>
                  </a:lnTo>
                  <a:lnTo>
                    <a:pt x="438" y="835"/>
                  </a:lnTo>
                  <a:lnTo>
                    <a:pt x="438" y="835"/>
                  </a:lnTo>
                  <a:lnTo>
                    <a:pt x="438" y="835"/>
                  </a:lnTo>
                  <a:lnTo>
                    <a:pt x="438" y="835"/>
                  </a:lnTo>
                  <a:lnTo>
                    <a:pt x="597" y="795"/>
                  </a:lnTo>
                  <a:lnTo>
                    <a:pt x="716" y="716"/>
                  </a:lnTo>
                  <a:lnTo>
                    <a:pt x="796" y="557"/>
                  </a:lnTo>
                  <a:lnTo>
                    <a:pt x="835" y="398"/>
                  </a:lnTo>
                  <a:lnTo>
                    <a:pt x="835" y="398"/>
                  </a:lnTo>
                  <a:lnTo>
                    <a:pt x="796" y="239"/>
                  </a:lnTo>
                  <a:lnTo>
                    <a:pt x="716" y="119"/>
                  </a:lnTo>
                  <a:lnTo>
                    <a:pt x="597" y="0"/>
                  </a:lnTo>
                  <a:lnTo>
                    <a:pt x="43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44"/>
            <p:cNvSpPr/>
            <p:nvPr/>
          </p:nvSpPr>
          <p:spPr>
            <a:xfrm>
              <a:off x="3418850" y="2790400"/>
              <a:ext cx="51725" cy="59650"/>
            </a:xfrm>
            <a:custGeom>
              <a:avLst/>
              <a:gdLst/>
              <a:ahLst/>
              <a:cxnLst/>
              <a:rect l="l" t="t" r="r" b="b"/>
              <a:pathLst>
                <a:path w="2069" h="2386" extrusionOk="0">
                  <a:moveTo>
                    <a:pt x="1472" y="0"/>
                  </a:moveTo>
                  <a:lnTo>
                    <a:pt x="1194" y="40"/>
                  </a:lnTo>
                  <a:lnTo>
                    <a:pt x="915" y="159"/>
                  </a:lnTo>
                  <a:lnTo>
                    <a:pt x="637" y="279"/>
                  </a:lnTo>
                  <a:lnTo>
                    <a:pt x="438" y="398"/>
                  </a:lnTo>
                  <a:lnTo>
                    <a:pt x="120" y="636"/>
                  </a:lnTo>
                  <a:lnTo>
                    <a:pt x="1" y="756"/>
                  </a:lnTo>
                  <a:lnTo>
                    <a:pt x="398" y="1273"/>
                  </a:lnTo>
                  <a:lnTo>
                    <a:pt x="756" y="1670"/>
                  </a:lnTo>
                  <a:lnTo>
                    <a:pt x="1074" y="1948"/>
                  </a:lnTo>
                  <a:lnTo>
                    <a:pt x="1392" y="2147"/>
                  </a:lnTo>
                  <a:lnTo>
                    <a:pt x="1631" y="2267"/>
                  </a:lnTo>
                  <a:lnTo>
                    <a:pt x="1830" y="2346"/>
                  </a:lnTo>
                  <a:lnTo>
                    <a:pt x="2028" y="2386"/>
                  </a:lnTo>
                  <a:lnTo>
                    <a:pt x="2068" y="2147"/>
                  </a:lnTo>
                  <a:lnTo>
                    <a:pt x="2068" y="1909"/>
                  </a:lnTo>
                  <a:lnTo>
                    <a:pt x="2068" y="1471"/>
                  </a:lnTo>
                  <a:lnTo>
                    <a:pt x="1989" y="1074"/>
                  </a:lnTo>
                  <a:lnTo>
                    <a:pt x="1869" y="716"/>
                  </a:lnTo>
                  <a:lnTo>
                    <a:pt x="1750" y="398"/>
                  </a:lnTo>
                  <a:lnTo>
                    <a:pt x="1591" y="199"/>
                  </a:lnTo>
                  <a:lnTo>
                    <a:pt x="1472" y="0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44"/>
            <p:cNvSpPr/>
            <p:nvPr/>
          </p:nvSpPr>
          <p:spPr>
            <a:xfrm>
              <a:off x="3418850" y="2790400"/>
              <a:ext cx="51725" cy="59650"/>
            </a:xfrm>
            <a:custGeom>
              <a:avLst/>
              <a:gdLst/>
              <a:ahLst/>
              <a:cxnLst/>
              <a:rect l="l" t="t" r="r" b="b"/>
              <a:pathLst>
                <a:path w="2069" h="2386" fill="none" extrusionOk="0">
                  <a:moveTo>
                    <a:pt x="1472" y="0"/>
                  </a:moveTo>
                  <a:lnTo>
                    <a:pt x="1472" y="0"/>
                  </a:lnTo>
                  <a:lnTo>
                    <a:pt x="1194" y="40"/>
                  </a:lnTo>
                  <a:lnTo>
                    <a:pt x="915" y="159"/>
                  </a:lnTo>
                  <a:lnTo>
                    <a:pt x="637" y="279"/>
                  </a:lnTo>
                  <a:lnTo>
                    <a:pt x="438" y="398"/>
                  </a:lnTo>
                  <a:lnTo>
                    <a:pt x="120" y="636"/>
                  </a:lnTo>
                  <a:lnTo>
                    <a:pt x="1" y="756"/>
                  </a:lnTo>
                  <a:lnTo>
                    <a:pt x="1" y="756"/>
                  </a:lnTo>
                  <a:lnTo>
                    <a:pt x="398" y="1273"/>
                  </a:lnTo>
                  <a:lnTo>
                    <a:pt x="756" y="1670"/>
                  </a:lnTo>
                  <a:lnTo>
                    <a:pt x="1074" y="1948"/>
                  </a:lnTo>
                  <a:lnTo>
                    <a:pt x="1392" y="2147"/>
                  </a:lnTo>
                  <a:lnTo>
                    <a:pt x="1631" y="2267"/>
                  </a:lnTo>
                  <a:lnTo>
                    <a:pt x="1830" y="2346"/>
                  </a:lnTo>
                  <a:lnTo>
                    <a:pt x="2028" y="2386"/>
                  </a:lnTo>
                  <a:lnTo>
                    <a:pt x="2028" y="2386"/>
                  </a:lnTo>
                  <a:lnTo>
                    <a:pt x="2068" y="2147"/>
                  </a:lnTo>
                  <a:lnTo>
                    <a:pt x="2068" y="1909"/>
                  </a:lnTo>
                  <a:lnTo>
                    <a:pt x="2068" y="1471"/>
                  </a:lnTo>
                  <a:lnTo>
                    <a:pt x="1989" y="1074"/>
                  </a:lnTo>
                  <a:lnTo>
                    <a:pt x="1869" y="716"/>
                  </a:lnTo>
                  <a:lnTo>
                    <a:pt x="1750" y="398"/>
                  </a:lnTo>
                  <a:lnTo>
                    <a:pt x="1591" y="199"/>
                  </a:lnTo>
                  <a:lnTo>
                    <a:pt x="147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44"/>
            <p:cNvSpPr/>
            <p:nvPr/>
          </p:nvSpPr>
          <p:spPr>
            <a:xfrm>
              <a:off x="3139550" y="2677075"/>
              <a:ext cx="126250" cy="107375"/>
            </a:xfrm>
            <a:custGeom>
              <a:avLst/>
              <a:gdLst/>
              <a:ahLst/>
              <a:cxnLst/>
              <a:rect l="l" t="t" r="r" b="b"/>
              <a:pathLst>
                <a:path w="5050" h="4295" extrusionOk="0">
                  <a:moveTo>
                    <a:pt x="1909" y="1"/>
                  </a:moveTo>
                  <a:lnTo>
                    <a:pt x="1630" y="200"/>
                  </a:lnTo>
                  <a:lnTo>
                    <a:pt x="1312" y="398"/>
                  </a:lnTo>
                  <a:lnTo>
                    <a:pt x="994" y="716"/>
                  </a:lnTo>
                  <a:lnTo>
                    <a:pt x="716" y="1074"/>
                  </a:lnTo>
                  <a:lnTo>
                    <a:pt x="438" y="1551"/>
                  </a:lnTo>
                  <a:lnTo>
                    <a:pt x="199" y="2068"/>
                  </a:lnTo>
                  <a:lnTo>
                    <a:pt x="120" y="2347"/>
                  </a:lnTo>
                  <a:lnTo>
                    <a:pt x="80" y="2665"/>
                  </a:lnTo>
                  <a:lnTo>
                    <a:pt x="40" y="2983"/>
                  </a:lnTo>
                  <a:lnTo>
                    <a:pt x="0" y="3340"/>
                  </a:lnTo>
                  <a:lnTo>
                    <a:pt x="318" y="3340"/>
                  </a:lnTo>
                  <a:lnTo>
                    <a:pt x="597" y="3261"/>
                  </a:lnTo>
                  <a:lnTo>
                    <a:pt x="994" y="3102"/>
                  </a:lnTo>
                  <a:lnTo>
                    <a:pt x="1432" y="2824"/>
                  </a:lnTo>
                  <a:lnTo>
                    <a:pt x="1869" y="2466"/>
                  </a:lnTo>
                  <a:lnTo>
                    <a:pt x="2147" y="2227"/>
                  </a:lnTo>
                  <a:lnTo>
                    <a:pt x="2386" y="1949"/>
                  </a:lnTo>
                  <a:lnTo>
                    <a:pt x="2624" y="1631"/>
                  </a:lnTo>
                  <a:lnTo>
                    <a:pt x="2863" y="1273"/>
                  </a:lnTo>
                  <a:lnTo>
                    <a:pt x="2982" y="1710"/>
                  </a:lnTo>
                  <a:lnTo>
                    <a:pt x="3102" y="2108"/>
                  </a:lnTo>
                  <a:lnTo>
                    <a:pt x="3221" y="2466"/>
                  </a:lnTo>
                  <a:lnTo>
                    <a:pt x="3380" y="2784"/>
                  </a:lnTo>
                  <a:lnTo>
                    <a:pt x="3658" y="3301"/>
                  </a:lnTo>
                  <a:lnTo>
                    <a:pt x="3976" y="3698"/>
                  </a:lnTo>
                  <a:lnTo>
                    <a:pt x="4294" y="3977"/>
                  </a:lnTo>
                  <a:lnTo>
                    <a:pt x="4533" y="4136"/>
                  </a:lnTo>
                  <a:lnTo>
                    <a:pt x="4771" y="4295"/>
                  </a:lnTo>
                  <a:lnTo>
                    <a:pt x="4891" y="3937"/>
                  </a:lnTo>
                  <a:lnTo>
                    <a:pt x="4970" y="3619"/>
                  </a:lnTo>
                  <a:lnTo>
                    <a:pt x="5010" y="3301"/>
                  </a:lnTo>
                  <a:lnTo>
                    <a:pt x="5050" y="3022"/>
                  </a:lnTo>
                  <a:lnTo>
                    <a:pt x="5050" y="2466"/>
                  </a:lnTo>
                  <a:lnTo>
                    <a:pt x="4970" y="1949"/>
                  </a:lnTo>
                  <a:lnTo>
                    <a:pt x="4851" y="1512"/>
                  </a:lnTo>
                  <a:lnTo>
                    <a:pt x="4652" y="1114"/>
                  </a:lnTo>
                  <a:lnTo>
                    <a:pt x="4493" y="756"/>
                  </a:lnTo>
                  <a:lnTo>
                    <a:pt x="4294" y="518"/>
                  </a:lnTo>
                  <a:lnTo>
                    <a:pt x="4016" y="637"/>
                  </a:lnTo>
                  <a:lnTo>
                    <a:pt x="3698" y="677"/>
                  </a:lnTo>
                  <a:lnTo>
                    <a:pt x="3459" y="637"/>
                  </a:lnTo>
                  <a:lnTo>
                    <a:pt x="2664" y="478"/>
                  </a:lnTo>
                  <a:lnTo>
                    <a:pt x="2426" y="438"/>
                  </a:lnTo>
                  <a:lnTo>
                    <a:pt x="2227" y="319"/>
                  </a:lnTo>
                  <a:lnTo>
                    <a:pt x="2028" y="160"/>
                  </a:lnTo>
                  <a:lnTo>
                    <a:pt x="1909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44"/>
            <p:cNvSpPr/>
            <p:nvPr/>
          </p:nvSpPr>
          <p:spPr>
            <a:xfrm>
              <a:off x="3139550" y="2677075"/>
              <a:ext cx="126250" cy="107375"/>
            </a:xfrm>
            <a:custGeom>
              <a:avLst/>
              <a:gdLst/>
              <a:ahLst/>
              <a:cxnLst/>
              <a:rect l="l" t="t" r="r" b="b"/>
              <a:pathLst>
                <a:path w="5050" h="4295" fill="none" extrusionOk="0">
                  <a:moveTo>
                    <a:pt x="1909" y="1"/>
                  </a:moveTo>
                  <a:lnTo>
                    <a:pt x="1909" y="1"/>
                  </a:lnTo>
                  <a:lnTo>
                    <a:pt x="1630" y="200"/>
                  </a:lnTo>
                  <a:lnTo>
                    <a:pt x="1312" y="398"/>
                  </a:lnTo>
                  <a:lnTo>
                    <a:pt x="994" y="716"/>
                  </a:lnTo>
                  <a:lnTo>
                    <a:pt x="716" y="1074"/>
                  </a:lnTo>
                  <a:lnTo>
                    <a:pt x="438" y="1551"/>
                  </a:lnTo>
                  <a:lnTo>
                    <a:pt x="199" y="2068"/>
                  </a:lnTo>
                  <a:lnTo>
                    <a:pt x="120" y="2347"/>
                  </a:lnTo>
                  <a:lnTo>
                    <a:pt x="80" y="2665"/>
                  </a:lnTo>
                  <a:lnTo>
                    <a:pt x="40" y="2983"/>
                  </a:lnTo>
                  <a:lnTo>
                    <a:pt x="0" y="3340"/>
                  </a:lnTo>
                  <a:lnTo>
                    <a:pt x="0" y="3340"/>
                  </a:lnTo>
                  <a:lnTo>
                    <a:pt x="0" y="3340"/>
                  </a:lnTo>
                  <a:lnTo>
                    <a:pt x="0" y="3340"/>
                  </a:lnTo>
                  <a:lnTo>
                    <a:pt x="318" y="3340"/>
                  </a:lnTo>
                  <a:lnTo>
                    <a:pt x="597" y="3261"/>
                  </a:lnTo>
                  <a:lnTo>
                    <a:pt x="994" y="3102"/>
                  </a:lnTo>
                  <a:lnTo>
                    <a:pt x="1432" y="2824"/>
                  </a:lnTo>
                  <a:lnTo>
                    <a:pt x="1869" y="2466"/>
                  </a:lnTo>
                  <a:lnTo>
                    <a:pt x="2147" y="2227"/>
                  </a:lnTo>
                  <a:lnTo>
                    <a:pt x="2386" y="1949"/>
                  </a:lnTo>
                  <a:lnTo>
                    <a:pt x="2624" y="1631"/>
                  </a:lnTo>
                  <a:lnTo>
                    <a:pt x="2863" y="1273"/>
                  </a:lnTo>
                  <a:lnTo>
                    <a:pt x="2863" y="1273"/>
                  </a:lnTo>
                  <a:lnTo>
                    <a:pt x="2982" y="1710"/>
                  </a:lnTo>
                  <a:lnTo>
                    <a:pt x="3102" y="2108"/>
                  </a:lnTo>
                  <a:lnTo>
                    <a:pt x="3221" y="2466"/>
                  </a:lnTo>
                  <a:lnTo>
                    <a:pt x="3380" y="2784"/>
                  </a:lnTo>
                  <a:lnTo>
                    <a:pt x="3658" y="3301"/>
                  </a:lnTo>
                  <a:lnTo>
                    <a:pt x="3976" y="3698"/>
                  </a:lnTo>
                  <a:lnTo>
                    <a:pt x="4294" y="3977"/>
                  </a:lnTo>
                  <a:lnTo>
                    <a:pt x="4533" y="4136"/>
                  </a:lnTo>
                  <a:lnTo>
                    <a:pt x="4771" y="4295"/>
                  </a:lnTo>
                  <a:lnTo>
                    <a:pt x="4771" y="4295"/>
                  </a:lnTo>
                  <a:lnTo>
                    <a:pt x="4891" y="3937"/>
                  </a:lnTo>
                  <a:lnTo>
                    <a:pt x="4970" y="3619"/>
                  </a:lnTo>
                  <a:lnTo>
                    <a:pt x="5010" y="3301"/>
                  </a:lnTo>
                  <a:lnTo>
                    <a:pt x="5050" y="3022"/>
                  </a:lnTo>
                  <a:lnTo>
                    <a:pt x="5050" y="2466"/>
                  </a:lnTo>
                  <a:lnTo>
                    <a:pt x="4970" y="1949"/>
                  </a:lnTo>
                  <a:lnTo>
                    <a:pt x="4851" y="1512"/>
                  </a:lnTo>
                  <a:lnTo>
                    <a:pt x="4652" y="1114"/>
                  </a:lnTo>
                  <a:lnTo>
                    <a:pt x="4493" y="756"/>
                  </a:lnTo>
                  <a:lnTo>
                    <a:pt x="4294" y="518"/>
                  </a:lnTo>
                  <a:lnTo>
                    <a:pt x="4294" y="518"/>
                  </a:lnTo>
                  <a:lnTo>
                    <a:pt x="4016" y="637"/>
                  </a:lnTo>
                  <a:lnTo>
                    <a:pt x="3698" y="677"/>
                  </a:lnTo>
                  <a:lnTo>
                    <a:pt x="3698" y="677"/>
                  </a:lnTo>
                  <a:lnTo>
                    <a:pt x="3459" y="637"/>
                  </a:lnTo>
                  <a:lnTo>
                    <a:pt x="2664" y="478"/>
                  </a:lnTo>
                  <a:lnTo>
                    <a:pt x="2664" y="478"/>
                  </a:lnTo>
                  <a:lnTo>
                    <a:pt x="2426" y="438"/>
                  </a:lnTo>
                  <a:lnTo>
                    <a:pt x="2227" y="319"/>
                  </a:lnTo>
                  <a:lnTo>
                    <a:pt x="2028" y="160"/>
                  </a:lnTo>
                  <a:lnTo>
                    <a:pt x="19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44"/>
            <p:cNvSpPr/>
            <p:nvPr/>
          </p:nvSpPr>
          <p:spPr>
            <a:xfrm>
              <a:off x="3174325" y="2455425"/>
              <a:ext cx="118325" cy="238575"/>
            </a:xfrm>
            <a:custGeom>
              <a:avLst/>
              <a:gdLst/>
              <a:ahLst/>
              <a:cxnLst/>
              <a:rect l="l" t="t" r="r" b="b"/>
              <a:pathLst>
                <a:path w="4733" h="9543" extrusionOk="0">
                  <a:moveTo>
                    <a:pt x="2068" y="2267"/>
                  </a:moveTo>
                  <a:lnTo>
                    <a:pt x="2188" y="2306"/>
                  </a:lnTo>
                  <a:lnTo>
                    <a:pt x="2307" y="2426"/>
                  </a:lnTo>
                  <a:lnTo>
                    <a:pt x="2347" y="2545"/>
                  </a:lnTo>
                  <a:lnTo>
                    <a:pt x="2347" y="2664"/>
                  </a:lnTo>
                  <a:lnTo>
                    <a:pt x="2307" y="2784"/>
                  </a:lnTo>
                  <a:lnTo>
                    <a:pt x="2227" y="2903"/>
                  </a:lnTo>
                  <a:lnTo>
                    <a:pt x="2108" y="2943"/>
                  </a:lnTo>
                  <a:lnTo>
                    <a:pt x="1989" y="2982"/>
                  </a:lnTo>
                  <a:lnTo>
                    <a:pt x="1949" y="2943"/>
                  </a:lnTo>
                  <a:lnTo>
                    <a:pt x="1790" y="2903"/>
                  </a:lnTo>
                  <a:lnTo>
                    <a:pt x="1711" y="2823"/>
                  </a:lnTo>
                  <a:lnTo>
                    <a:pt x="1671" y="2704"/>
                  </a:lnTo>
                  <a:lnTo>
                    <a:pt x="1671" y="2545"/>
                  </a:lnTo>
                  <a:lnTo>
                    <a:pt x="1711" y="2426"/>
                  </a:lnTo>
                  <a:lnTo>
                    <a:pt x="1790" y="2346"/>
                  </a:lnTo>
                  <a:lnTo>
                    <a:pt x="1870" y="2267"/>
                  </a:lnTo>
                  <a:close/>
                  <a:moveTo>
                    <a:pt x="2824" y="4692"/>
                  </a:moveTo>
                  <a:lnTo>
                    <a:pt x="2903" y="4851"/>
                  </a:lnTo>
                  <a:lnTo>
                    <a:pt x="2983" y="5090"/>
                  </a:lnTo>
                  <a:lnTo>
                    <a:pt x="3023" y="5328"/>
                  </a:lnTo>
                  <a:lnTo>
                    <a:pt x="3062" y="5646"/>
                  </a:lnTo>
                  <a:lnTo>
                    <a:pt x="3062" y="6004"/>
                  </a:lnTo>
                  <a:lnTo>
                    <a:pt x="3023" y="6362"/>
                  </a:lnTo>
                  <a:lnTo>
                    <a:pt x="2864" y="6759"/>
                  </a:lnTo>
                  <a:lnTo>
                    <a:pt x="2744" y="6680"/>
                  </a:lnTo>
                  <a:lnTo>
                    <a:pt x="2585" y="6600"/>
                  </a:lnTo>
                  <a:lnTo>
                    <a:pt x="2386" y="6441"/>
                  </a:lnTo>
                  <a:lnTo>
                    <a:pt x="2188" y="6243"/>
                  </a:lnTo>
                  <a:lnTo>
                    <a:pt x="1949" y="5925"/>
                  </a:lnTo>
                  <a:lnTo>
                    <a:pt x="1711" y="5567"/>
                  </a:lnTo>
                  <a:lnTo>
                    <a:pt x="1512" y="5050"/>
                  </a:lnTo>
                  <a:lnTo>
                    <a:pt x="1591" y="5010"/>
                  </a:lnTo>
                  <a:lnTo>
                    <a:pt x="1830" y="4891"/>
                  </a:lnTo>
                  <a:lnTo>
                    <a:pt x="2227" y="4732"/>
                  </a:lnTo>
                  <a:lnTo>
                    <a:pt x="2426" y="4692"/>
                  </a:lnTo>
                  <a:close/>
                  <a:moveTo>
                    <a:pt x="2903" y="0"/>
                  </a:moveTo>
                  <a:lnTo>
                    <a:pt x="2665" y="40"/>
                  </a:lnTo>
                  <a:lnTo>
                    <a:pt x="2466" y="80"/>
                  </a:lnTo>
                  <a:lnTo>
                    <a:pt x="2307" y="199"/>
                  </a:lnTo>
                  <a:lnTo>
                    <a:pt x="2108" y="319"/>
                  </a:lnTo>
                  <a:lnTo>
                    <a:pt x="1631" y="915"/>
                  </a:lnTo>
                  <a:lnTo>
                    <a:pt x="1194" y="1511"/>
                  </a:lnTo>
                  <a:lnTo>
                    <a:pt x="836" y="2108"/>
                  </a:lnTo>
                  <a:lnTo>
                    <a:pt x="558" y="2704"/>
                  </a:lnTo>
                  <a:lnTo>
                    <a:pt x="359" y="3300"/>
                  </a:lnTo>
                  <a:lnTo>
                    <a:pt x="200" y="3937"/>
                  </a:lnTo>
                  <a:lnTo>
                    <a:pt x="80" y="4493"/>
                  </a:lnTo>
                  <a:lnTo>
                    <a:pt x="41" y="5090"/>
                  </a:lnTo>
                  <a:lnTo>
                    <a:pt x="1" y="5646"/>
                  </a:lnTo>
                  <a:lnTo>
                    <a:pt x="1" y="6163"/>
                  </a:lnTo>
                  <a:lnTo>
                    <a:pt x="41" y="6680"/>
                  </a:lnTo>
                  <a:lnTo>
                    <a:pt x="80" y="7157"/>
                  </a:lnTo>
                  <a:lnTo>
                    <a:pt x="239" y="7992"/>
                  </a:lnTo>
                  <a:lnTo>
                    <a:pt x="399" y="8628"/>
                  </a:lnTo>
                  <a:lnTo>
                    <a:pt x="518" y="8867"/>
                  </a:lnTo>
                  <a:lnTo>
                    <a:pt x="637" y="9026"/>
                  </a:lnTo>
                  <a:lnTo>
                    <a:pt x="836" y="9185"/>
                  </a:lnTo>
                  <a:lnTo>
                    <a:pt x="1035" y="9304"/>
                  </a:lnTo>
                  <a:lnTo>
                    <a:pt x="1273" y="9344"/>
                  </a:lnTo>
                  <a:lnTo>
                    <a:pt x="2068" y="9503"/>
                  </a:lnTo>
                  <a:lnTo>
                    <a:pt x="2307" y="9543"/>
                  </a:lnTo>
                  <a:lnTo>
                    <a:pt x="2625" y="9503"/>
                  </a:lnTo>
                  <a:lnTo>
                    <a:pt x="2903" y="9384"/>
                  </a:lnTo>
                  <a:lnTo>
                    <a:pt x="3062" y="9225"/>
                  </a:lnTo>
                  <a:lnTo>
                    <a:pt x="3182" y="9066"/>
                  </a:lnTo>
                  <a:lnTo>
                    <a:pt x="3540" y="8390"/>
                  </a:lnTo>
                  <a:lnTo>
                    <a:pt x="3897" y="7594"/>
                  </a:lnTo>
                  <a:lnTo>
                    <a:pt x="4096" y="7117"/>
                  </a:lnTo>
                  <a:lnTo>
                    <a:pt x="4255" y="6600"/>
                  </a:lnTo>
                  <a:lnTo>
                    <a:pt x="4414" y="6044"/>
                  </a:lnTo>
                  <a:lnTo>
                    <a:pt x="4534" y="5487"/>
                  </a:lnTo>
                  <a:lnTo>
                    <a:pt x="4653" y="4931"/>
                  </a:lnTo>
                  <a:lnTo>
                    <a:pt x="4693" y="4294"/>
                  </a:lnTo>
                  <a:lnTo>
                    <a:pt x="4732" y="3698"/>
                  </a:lnTo>
                  <a:lnTo>
                    <a:pt x="4693" y="3062"/>
                  </a:lnTo>
                  <a:lnTo>
                    <a:pt x="4573" y="2426"/>
                  </a:lnTo>
                  <a:lnTo>
                    <a:pt x="4414" y="1790"/>
                  </a:lnTo>
                  <a:lnTo>
                    <a:pt x="4215" y="1193"/>
                  </a:lnTo>
                  <a:lnTo>
                    <a:pt x="3897" y="557"/>
                  </a:lnTo>
                  <a:lnTo>
                    <a:pt x="3699" y="319"/>
                  </a:lnTo>
                  <a:lnTo>
                    <a:pt x="3460" y="159"/>
                  </a:lnTo>
                  <a:lnTo>
                    <a:pt x="3182" y="40"/>
                  </a:lnTo>
                  <a:lnTo>
                    <a:pt x="2903" y="0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44"/>
            <p:cNvSpPr/>
            <p:nvPr/>
          </p:nvSpPr>
          <p:spPr>
            <a:xfrm>
              <a:off x="3212100" y="2572725"/>
              <a:ext cx="38800" cy="51700"/>
            </a:xfrm>
            <a:custGeom>
              <a:avLst/>
              <a:gdLst/>
              <a:ahLst/>
              <a:cxnLst/>
              <a:rect l="l" t="t" r="r" b="b"/>
              <a:pathLst>
                <a:path w="1552" h="2068" fill="none" extrusionOk="0">
                  <a:moveTo>
                    <a:pt x="1353" y="2067"/>
                  </a:moveTo>
                  <a:lnTo>
                    <a:pt x="1353" y="2067"/>
                  </a:lnTo>
                  <a:lnTo>
                    <a:pt x="1233" y="1988"/>
                  </a:lnTo>
                  <a:lnTo>
                    <a:pt x="1074" y="1908"/>
                  </a:lnTo>
                  <a:lnTo>
                    <a:pt x="875" y="1749"/>
                  </a:lnTo>
                  <a:lnTo>
                    <a:pt x="677" y="1551"/>
                  </a:lnTo>
                  <a:lnTo>
                    <a:pt x="438" y="1233"/>
                  </a:lnTo>
                  <a:lnTo>
                    <a:pt x="200" y="875"/>
                  </a:lnTo>
                  <a:lnTo>
                    <a:pt x="1" y="358"/>
                  </a:lnTo>
                  <a:lnTo>
                    <a:pt x="1" y="358"/>
                  </a:lnTo>
                  <a:lnTo>
                    <a:pt x="80" y="318"/>
                  </a:lnTo>
                  <a:lnTo>
                    <a:pt x="319" y="199"/>
                  </a:lnTo>
                  <a:lnTo>
                    <a:pt x="716" y="40"/>
                  </a:lnTo>
                  <a:lnTo>
                    <a:pt x="915" y="0"/>
                  </a:lnTo>
                  <a:lnTo>
                    <a:pt x="1154" y="0"/>
                  </a:lnTo>
                  <a:lnTo>
                    <a:pt x="1154" y="0"/>
                  </a:lnTo>
                  <a:lnTo>
                    <a:pt x="1313" y="0"/>
                  </a:lnTo>
                  <a:lnTo>
                    <a:pt x="1313" y="0"/>
                  </a:lnTo>
                  <a:lnTo>
                    <a:pt x="1392" y="159"/>
                  </a:lnTo>
                  <a:lnTo>
                    <a:pt x="1472" y="398"/>
                  </a:lnTo>
                  <a:lnTo>
                    <a:pt x="1512" y="636"/>
                  </a:lnTo>
                  <a:lnTo>
                    <a:pt x="1551" y="954"/>
                  </a:lnTo>
                  <a:lnTo>
                    <a:pt x="1551" y="1312"/>
                  </a:lnTo>
                  <a:lnTo>
                    <a:pt x="1512" y="1670"/>
                  </a:lnTo>
                  <a:lnTo>
                    <a:pt x="1353" y="206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44"/>
            <p:cNvSpPr/>
            <p:nvPr/>
          </p:nvSpPr>
          <p:spPr>
            <a:xfrm>
              <a:off x="3216075" y="2512075"/>
              <a:ext cx="16925" cy="17925"/>
            </a:xfrm>
            <a:custGeom>
              <a:avLst/>
              <a:gdLst/>
              <a:ahLst/>
              <a:cxnLst/>
              <a:rect l="l" t="t" r="r" b="b"/>
              <a:pathLst>
                <a:path w="677" h="717" fill="none" extrusionOk="0">
                  <a:moveTo>
                    <a:pt x="319" y="716"/>
                  </a:moveTo>
                  <a:lnTo>
                    <a:pt x="319" y="716"/>
                  </a:lnTo>
                  <a:lnTo>
                    <a:pt x="279" y="677"/>
                  </a:lnTo>
                  <a:lnTo>
                    <a:pt x="279" y="677"/>
                  </a:lnTo>
                  <a:lnTo>
                    <a:pt x="120" y="637"/>
                  </a:lnTo>
                  <a:lnTo>
                    <a:pt x="41" y="557"/>
                  </a:lnTo>
                  <a:lnTo>
                    <a:pt x="1" y="438"/>
                  </a:lnTo>
                  <a:lnTo>
                    <a:pt x="1" y="279"/>
                  </a:lnTo>
                  <a:lnTo>
                    <a:pt x="1" y="279"/>
                  </a:lnTo>
                  <a:lnTo>
                    <a:pt x="41" y="160"/>
                  </a:lnTo>
                  <a:lnTo>
                    <a:pt x="120" y="80"/>
                  </a:lnTo>
                  <a:lnTo>
                    <a:pt x="200" y="1"/>
                  </a:lnTo>
                  <a:lnTo>
                    <a:pt x="319" y="1"/>
                  </a:lnTo>
                  <a:lnTo>
                    <a:pt x="319" y="1"/>
                  </a:lnTo>
                  <a:lnTo>
                    <a:pt x="398" y="1"/>
                  </a:lnTo>
                  <a:lnTo>
                    <a:pt x="398" y="1"/>
                  </a:lnTo>
                  <a:lnTo>
                    <a:pt x="518" y="40"/>
                  </a:lnTo>
                  <a:lnTo>
                    <a:pt x="637" y="160"/>
                  </a:lnTo>
                  <a:lnTo>
                    <a:pt x="677" y="279"/>
                  </a:lnTo>
                  <a:lnTo>
                    <a:pt x="677" y="398"/>
                  </a:lnTo>
                  <a:lnTo>
                    <a:pt x="677" y="398"/>
                  </a:lnTo>
                  <a:lnTo>
                    <a:pt x="637" y="518"/>
                  </a:lnTo>
                  <a:lnTo>
                    <a:pt x="557" y="637"/>
                  </a:lnTo>
                  <a:lnTo>
                    <a:pt x="438" y="677"/>
                  </a:lnTo>
                  <a:lnTo>
                    <a:pt x="319" y="7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44"/>
            <p:cNvSpPr/>
            <p:nvPr/>
          </p:nvSpPr>
          <p:spPr>
            <a:xfrm>
              <a:off x="3174325" y="2455425"/>
              <a:ext cx="118325" cy="238575"/>
            </a:xfrm>
            <a:custGeom>
              <a:avLst/>
              <a:gdLst/>
              <a:ahLst/>
              <a:cxnLst/>
              <a:rect l="l" t="t" r="r" b="b"/>
              <a:pathLst>
                <a:path w="4733" h="9543" fill="none" extrusionOk="0">
                  <a:moveTo>
                    <a:pt x="2903" y="0"/>
                  </a:moveTo>
                  <a:lnTo>
                    <a:pt x="2903" y="0"/>
                  </a:lnTo>
                  <a:lnTo>
                    <a:pt x="2665" y="40"/>
                  </a:lnTo>
                  <a:lnTo>
                    <a:pt x="2466" y="80"/>
                  </a:lnTo>
                  <a:lnTo>
                    <a:pt x="2307" y="199"/>
                  </a:lnTo>
                  <a:lnTo>
                    <a:pt x="2108" y="319"/>
                  </a:lnTo>
                  <a:lnTo>
                    <a:pt x="2108" y="319"/>
                  </a:lnTo>
                  <a:lnTo>
                    <a:pt x="1631" y="915"/>
                  </a:lnTo>
                  <a:lnTo>
                    <a:pt x="1194" y="1511"/>
                  </a:lnTo>
                  <a:lnTo>
                    <a:pt x="836" y="2108"/>
                  </a:lnTo>
                  <a:lnTo>
                    <a:pt x="558" y="2704"/>
                  </a:lnTo>
                  <a:lnTo>
                    <a:pt x="359" y="3300"/>
                  </a:lnTo>
                  <a:lnTo>
                    <a:pt x="200" y="3937"/>
                  </a:lnTo>
                  <a:lnTo>
                    <a:pt x="80" y="4493"/>
                  </a:lnTo>
                  <a:lnTo>
                    <a:pt x="41" y="5090"/>
                  </a:lnTo>
                  <a:lnTo>
                    <a:pt x="1" y="5646"/>
                  </a:lnTo>
                  <a:lnTo>
                    <a:pt x="1" y="6163"/>
                  </a:lnTo>
                  <a:lnTo>
                    <a:pt x="41" y="6680"/>
                  </a:lnTo>
                  <a:lnTo>
                    <a:pt x="80" y="7157"/>
                  </a:lnTo>
                  <a:lnTo>
                    <a:pt x="239" y="7992"/>
                  </a:lnTo>
                  <a:lnTo>
                    <a:pt x="399" y="8628"/>
                  </a:lnTo>
                  <a:lnTo>
                    <a:pt x="399" y="8628"/>
                  </a:lnTo>
                  <a:lnTo>
                    <a:pt x="518" y="8867"/>
                  </a:lnTo>
                  <a:lnTo>
                    <a:pt x="518" y="8867"/>
                  </a:lnTo>
                  <a:lnTo>
                    <a:pt x="637" y="9026"/>
                  </a:lnTo>
                  <a:lnTo>
                    <a:pt x="836" y="9185"/>
                  </a:lnTo>
                  <a:lnTo>
                    <a:pt x="1035" y="9304"/>
                  </a:lnTo>
                  <a:lnTo>
                    <a:pt x="1273" y="9344"/>
                  </a:lnTo>
                  <a:lnTo>
                    <a:pt x="2068" y="9503"/>
                  </a:lnTo>
                  <a:lnTo>
                    <a:pt x="2068" y="9503"/>
                  </a:lnTo>
                  <a:lnTo>
                    <a:pt x="2307" y="9543"/>
                  </a:lnTo>
                  <a:lnTo>
                    <a:pt x="2307" y="9543"/>
                  </a:lnTo>
                  <a:lnTo>
                    <a:pt x="2625" y="9503"/>
                  </a:lnTo>
                  <a:lnTo>
                    <a:pt x="2903" y="9384"/>
                  </a:lnTo>
                  <a:lnTo>
                    <a:pt x="2903" y="9384"/>
                  </a:lnTo>
                  <a:lnTo>
                    <a:pt x="3062" y="9225"/>
                  </a:lnTo>
                  <a:lnTo>
                    <a:pt x="3182" y="9066"/>
                  </a:lnTo>
                  <a:lnTo>
                    <a:pt x="3182" y="9066"/>
                  </a:lnTo>
                  <a:lnTo>
                    <a:pt x="3540" y="8390"/>
                  </a:lnTo>
                  <a:lnTo>
                    <a:pt x="3897" y="7594"/>
                  </a:lnTo>
                  <a:lnTo>
                    <a:pt x="4096" y="7117"/>
                  </a:lnTo>
                  <a:lnTo>
                    <a:pt x="4255" y="6600"/>
                  </a:lnTo>
                  <a:lnTo>
                    <a:pt x="4414" y="6044"/>
                  </a:lnTo>
                  <a:lnTo>
                    <a:pt x="4534" y="5487"/>
                  </a:lnTo>
                  <a:lnTo>
                    <a:pt x="4653" y="4931"/>
                  </a:lnTo>
                  <a:lnTo>
                    <a:pt x="4693" y="4294"/>
                  </a:lnTo>
                  <a:lnTo>
                    <a:pt x="4732" y="3698"/>
                  </a:lnTo>
                  <a:lnTo>
                    <a:pt x="4693" y="3062"/>
                  </a:lnTo>
                  <a:lnTo>
                    <a:pt x="4573" y="2426"/>
                  </a:lnTo>
                  <a:lnTo>
                    <a:pt x="4414" y="1790"/>
                  </a:lnTo>
                  <a:lnTo>
                    <a:pt x="4215" y="1193"/>
                  </a:lnTo>
                  <a:lnTo>
                    <a:pt x="3897" y="557"/>
                  </a:lnTo>
                  <a:lnTo>
                    <a:pt x="3897" y="557"/>
                  </a:lnTo>
                  <a:lnTo>
                    <a:pt x="3699" y="319"/>
                  </a:lnTo>
                  <a:lnTo>
                    <a:pt x="3460" y="159"/>
                  </a:lnTo>
                  <a:lnTo>
                    <a:pt x="3182" y="40"/>
                  </a:lnTo>
                  <a:lnTo>
                    <a:pt x="290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44"/>
            <p:cNvSpPr/>
            <p:nvPr/>
          </p:nvSpPr>
          <p:spPr>
            <a:xfrm>
              <a:off x="3216075" y="2512075"/>
              <a:ext cx="16925" cy="17925"/>
            </a:xfrm>
            <a:custGeom>
              <a:avLst/>
              <a:gdLst/>
              <a:ahLst/>
              <a:cxnLst/>
              <a:rect l="l" t="t" r="r" b="b"/>
              <a:pathLst>
                <a:path w="677" h="717" extrusionOk="0">
                  <a:moveTo>
                    <a:pt x="200" y="1"/>
                  </a:moveTo>
                  <a:lnTo>
                    <a:pt x="120" y="80"/>
                  </a:lnTo>
                  <a:lnTo>
                    <a:pt x="41" y="160"/>
                  </a:lnTo>
                  <a:lnTo>
                    <a:pt x="1" y="279"/>
                  </a:lnTo>
                  <a:lnTo>
                    <a:pt x="1" y="438"/>
                  </a:lnTo>
                  <a:lnTo>
                    <a:pt x="41" y="557"/>
                  </a:lnTo>
                  <a:lnTo>
                    <a:pt x="120" y="637"/>
                  </a:lnTo>
                  <a:lnTo>
                    <a:pt x="279" y="677"/>
                  </a:lnTo>
                  <a:lnTo>
                    <a:pt x="319" y="716"/>
                  </a:lnTo>
                  <a:lnTo>
                    <a:pt x="438" y="677"/>
                  </a:lnTo>
                  <a:lnTo>
                    <a:pt x="557" y="637"/>
                  </a:lnTo>
                  <a:lnTo>
                    <a:pt x="637" y="518"/>
                  </a:lnTo>
                  <a:lnTo>
                    <a:pt x="677" y="398"/>
                  </a:lnTo>
                  <a:lnTo>
                    <a:pt x="677" y="279"/>
                  </a:lnTo>
                  <a:lnTo>
                    <a:pt x="637" y="160"/>
                  </a:lnTo>
                  <a:lnTo>
                    <a:pt x="518" y="40"/>
                  </a:lnTo>
                  <a:lnTo>
                    <a:pt x="398" y="1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44"/>
            <p:cNvSpPr/>
            <p:nvPr/>
          </p:nvSpPr>
          <p:spPr>
            <a:xfrm>
              <a:off x="3216075" y="2512075"/>
              <a:ext cx="16925" cy="17925"/>
            </a:xfrm>
            <a:custGeom>
              <a:avLst/>
              <a:gdLst/>
              <a:ahLst/>
              <a:cxnLst/>
              <a:rect l="l" t="t" r="r" b="b"/>
              <a:pathLst>
                <a:path w="677" h="717" fill="none" extrusionOk="0">
                  <a:moveTo>
                    <a:pt x="319" y="1"/>
                  </a:moveTo>
                  <a:lnTo>
                    <a:pt x="319" y="1"/>
                  </a:lnTo>
                  <a:lnTo>
                    <a:pt x="200" y="1"/>
                  </a:lnTo>
                  <a:lnTo>
                    <a:pt x="120" y="80"/>
                  </a:lnTo>
                  <a:lnTo>
                    <a:pt x="41" y="160"/>
                  </a:lnTo>
                  <a:lnTo>
                    <a:pt x="1" y="279"/>
                  </a:lnTo>
                  <a:lnTo>
                    <a:pt x="1" y="279"/>
                  </a:lnTo>
                  <a:lnTo>
                    <a:pt x="1" y="438"/>
                  </a:lnTo>
                  <a:lnTo>
                    <a:pt x="41" y="557"/>
                  </a:lnTo>
                  <a:lnTo>
                    <a:pt x="120" y="637"/>
                  </a:lnTo>
                  <a:lnTo>
                    <a:pt x="279" y="677"/>
                  </a:lnTo>
                  <a:lnTo>
                    <a:pt x="279" y="677"/>
                  </a:lnTo>
                  <a:lnTo>
                    <a:pt x="319" y="716"/>
                  </a:lnTo>
                  <a:lnTo>
                    <a:pt x="319" y="716"/>
                  </a:lnTo>
                  <a:lnTo>
                    <a:pt x="438" y="677"/>
                  </a:lnTo>
                  <a:lnTo>
                    <a:pt x="557" y="637"/>
                  </a:lnTo>
                  <a:lnTo>
                    <a:pt x="637" y="518"/>
                  </a:lnTo>
                  <a:lnTo>
                    <a:pt x="677" y="398"/>
                  </a:lnTo>
                  <a:lnTo>
                    <a:pt x="677" y="398"/>
                  </a:lnTo>
                  <a:lnTo>
                    <a:pt x="677" y="279"/>
                  </a:lnTo>
                  <a:lnTo>
                    <a:pt x="637" y="160"/>
                  </a:lnTo>
                  <a:lnTo>
                    <a:pt x="518" y="40"/>
                  </a:lnTo>
                  <a:lnTo>
                    <a:pt x="398" y="1"/>
                  </a:lnTo>
                  <a:lnTo>
                    <a:pt x="398" y="1"/>
                  </a:lnTo>
                  <a:lnTo>
                    <a:pt x="3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44"/>
            <p:cNvSpPr/>
            <p:nvPr/>
          </p:nvSpPr>
          <p:spPr>
            <a:xfrm>
              <a:off x="3212100" y="2572725"/>
              <a:ext cx="38800" cy="51700"/>
            </a:xfrm>
            <a:custGeom>
              <a:avLst/>
              <a:gdLst/>
              <a:ahLst/>
              <a:cxnLst/>
              <a:rect l="l" t="t" r="r" b="b"/>
              <a:pathLst>
                <a:path w="1552" h="2068" extrusionOk="0">
                  <a:moveTo>
                    <a:pt x="915" y="0"/>
                  </a:moveTo>
                  <a:lnTo>
                    <a:pt x="716" y="40"/>
                  </a:lnTo>
                  <a:lnTo>
                    <a:pt x="319" y="199"/>
                  </a:lnTo>
                  <a:lnTo>
                    <a:pt x="80" y="318"/>
                  </a:lnTo>
                  <a:lnTo>
                    <a:pt x="1" y="358"/>
                  </a:lnTo>
                  <a:lnTo>
                    <a:pt x="200" y="875"/>
                  </a:lnTo>
                  <a:lnTo>
                    <a:pt x="438" y="1233"/>
                  </a:lnTo>
                  <a:lnTo>
                    <a:pt x="677" y="1551"/>
                  </a:lnTo>
                  <a:lnTo>
                    <a:pt x="875" y="1749"/>
                  </a:lnTo>
                  <a:lnTo>
                    <a:pt x="1074" y="1908"/>
                  </a:lnTo>
                  <a:lnTo>
                    <a:pt x="1233" y="1988"/>
                  </a:lnTo>
                  <a:lnTo>
                    <a:pt x="1353" y="2067"/>
                  </a:lnTo>
                  <a:lnTo>
                    <a:pt x="1512" y="1670"/>
                  </a:lnTo>
                  <a:lnTo>
                    <a:pt x="1551" y="1312"/>
                  </a:lnTo>
                  <a:lnTo>
                    <a:pt x="1551" y="954"/>
                  </a:lnTo>
                  <a:lnTo>
                    <a:pt x="1512" y="636"/>
                  </a:lnTo>
                  <a:lnTo>
                    <a:pt x="1472" y="398"/>
                  </a:lnTo>
                  <a:lnTo>
                    <a:pt x="1392" y="159"/>
                  </a:lnTo>
                  <a:lnTo>
                    <a:pt x="1313" y="0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44"/>
            <p:cNvSpPr/>
            <p:nvPr/>
          </p:nvSpPr>
          <p:spPr>
            <a:xfrm>
              <a:off x="3212100" y="2572725"/>
              <a:ext cx="38800" cy="51700"/>
            </a:xfrm>
            <a:custGeom>
              <a:avLst/>
              <a:gdLst/>
              <a:ahLst/>
              <a:cxnLst/>
              <a:rect l="l" t="t" r="r" b="b"/>
              <a:pathLst>
                <a:path w="1552" h="2068" fill="none" extrusionOk="0">
                  <a:moveTo>
                    <a:pt x="1154" y="0"/>
                  </a:moveTo>
                  <a:lnTo>
                    <a:pt x="1154" y="0"/>
                  </a:lnTo>
                  <a:lnTo>
                    <a:pt x="915" y="0"/>
                  </a:lnTo>
                  <a:lnTo>
                    <a:pt x="716" y="40"/>
                  </a:lnTo>
                  <a:lnTo>
                    <a:pt x="319" y="199"/>
                  </a:lnTo>
                  <a:lnTo>
                    <a:pt x="80" y="318"/>
                  </a:lnTo>
                  <a:lnTo>
                    <a:pt x="1" y="358"/>
                  </a:lnTo>
                  <a:lnTo>
                    <a:pt x="1" y="358"/>
                  </a:lnTo>
                  <a:lnTo>
                    <a:pt x="200" y="875"/>
                  </a:lnTo>
                  <a:lnTo>
                    <a:pt x="438" y="1233"/>
                  </a:lnTo>
                  <a:lnTo>
                    <a:pt x="677" y="1551"/>
                  </a:lnTo>
                  <a:lnTo>
                    <a:pt x="875" y="1749"/>
                  </a:lnTo>
                  <a:lnTo>
                    <a:pt x="1074" y="1908"/>
                  </a:lnTo>
                  <a:lnTo>
                    <a:pt x="1233" y="1988"/>
                  </a:lnTo>
                  <a:lnTo>
                    <a:pt x="1353" y="2067"/>
                  </a:lnTo>
                  <a:lnTo>
                    <a:pt x="1353" y="2067"/>
                  </a:lnTo>
                  <a:lnTo>
                    <a:pt x="1512" y="1670"/>
                  </a:lnTo>
                  <a:lnTo>
                    <a:pt x="1551" y="1312"/>
                  </a:lnTo>
                  <a:lnTo>
                    <a:pt x="1551" y="954"/>
                  </a:lnTo>
                  <a:lnTo>
                    <a:pt x="1512" y="636"/>
                  </a:lnTo>
                  <a:lnTo>
                    <a:pt x="1472" y="398"/>
                  </a:lnTo>
                  <a:lnTo>
                    <a:pt x="1392" y="159"/>
                  </a:lnTo>
                  <a:lnTo>
                    <a:pt x="1313" y="0"/>
                  </a:lnTo>
                  <a:lnTo>
                    <a:pt x="1313" y="0"/>
                  </a:lnTo>
                  <a:lnTo>
                    <a:pt x="11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44"/>
            <p:cNvSpPr/>
            <p:nvPr/>
          </p:nvSpPr>
          <p:spPr>
            <a:xfrm>
              <a:off x="2963600" y="1727825"/>
              <a:ext cx="165050" cy="161050"/>
            </a:xfrm>
            <a:custGeom>
              <a:avLst/>
              <a:gdLst/>
              <a:ahLst/>
              <a:cxnLst/>
              <a:rect l="l" t="t" r="r" b="b"/>
              <a:pathLst>
                <a:path w="6602" h="6442" extrusionOk="0">
                  <a:moveTo>
                    <a:pt x="2824" y="1"/>
                  </a:moveTo>
                  <a:lnTo>
                    <a:pt x="2744" y="239"/>
                  </a:lnTo>
                  <a:lnTo>
                    <a:pt x="2585" y="478"/>
                  </a:lnTo>
                  <a:lnTo>
                    <a:pt x="2426" y="716"/>
                  </a:lnTo>
                  <a:lnTo>
                    <a:pt x="2188" y="875"/>
                  </a:lnTo>
                  <a:lnTo>
                    <a:pt x="1313" y="1432"/>
                  </a:lnTo>
                  <a:lnTo>
                    <a:pt x="1114" y="1551"/>
                  </a:lnTo>
                  <a:lnTo>
                    <a:pt x="915" y="1631"/>
                  </a:lnTo>
                  <a:lnTo>
                    <a:pt x="717" y="1671"/>
                  </a:lnTo>
                  <a:lnTo>
                    <a:pt x="518" y="1710"/>
                  </a:lnTo>
                  <a:lnTo>
                    <a:pt x="200" y="1671"/>
                  </a:lnTo>
                  <a:lnTo>
                    <a:pt x="80" y="2068"/>
                  </a:lnTo>
                  <a:lnTo>
                    <a:pt x="1" y="2545"/>
                  </a:lnTo>
                  <a:lnTo>
                    <a:pt x="1" y="3102"/>
                  </a:lnTo>
                  <a:lnTo>
                    <a:pt x="41" y="3738"/>
                  </a:lnTo>
                  <a:lnTo>
                    <a:pt x="120" y="4056"/>
                  </a:lnTo>
                  <a:lnTo>
                    <a:pt x="200" y="4374"/>
                  </a:lnTo>
                  <a:lnTo>
                    <a:pt x="319" y="4732"/>
                  </a:lnTo>
                  <a:lnTo>
                    <a:pt x="438" y="5050"/>
                  </a:lnTo>
                  <a:lnTo>
                    <a:pt x="637" y="5408"/>
                  </a:lnTo>
                  <a:lnTo>
                    <a:pt x="836" y="5766"/>
                  </a:lnTo>
                  <a:lnTo>
                    <a:pt x="1114" y="6084"/>
                  </a:lnTo>
                  <a:lnTo>
                    <a:pt x="1432" y="6442"/>
                  </a:lnTo>
                  <a:lnTo>
                    <a:pt x="1631" y="6203"/>
                  </a:lnTo>
                  <a:lnTo>
                    <a:pt x="1830" y="5845"/>
                  </a:lnTo>
                  <a:lnTo>
                    <a:pt x="2068" y="5368"/>
                  </a:lnTo>
                  <a:lnTo>
                    <a:pt x="2148" y="5090"/>
                  </a:lnTo>
                  <a:lnTo>
                    <a:pt x="2227" y="4772"/>
                  </a:lnTo>
                  <a:lnTo>
                    <a:pt x="2307" y="4374"/>
                  </a:lnTo>
                  <a:lnTo>
                    <a:pt x="2347" y="3977"/>
                  </a:lnTo>
                  <a:lnTo>
                    <a:pt x="2387" y="3539"/>
                  </a:lnTo>
                  <a:lnTo>
                    <a:pt x="2347" y="3062"/>
                  </a:lnTo>
                  <a:lnTo>
                    <a:pt x="2307" y="2506"/>
                  </a:lnTo>
                  <a:lnTo>
                    <a:pt x="2188" y="1949"/>
                  </a:lnTo>
                  <a:lnTo>
                    <a:pt x="2188" y="1949"/>
                  </a:lnTo>
                  <a:lnTo>
                    <a:pt x="2744" y="2307"/>
                  </a:lnTo>
                  <a:lnTo>
                    <a:pt x="3221" y="2585"/>
                  </a:lnTo>
                  <a:lnTo>
                    <a:pt x="3699" y="2784"/>
                  </a:lnTo>
                  <a:lnTo>
                    <a:pt x="4136" y="2983"/>
                  </a:lnTo>
                  <a:lnTo>
                    <a:pt x="4573" y="3102"/>
                  </a:lnTo>
                  <a:lnTo>
                    <a:pt x="4931" y="3142"/>
                  </a:lnTo>
                  <a:lnTo>
                    <a:pt x="5289" y="3181"/>
                  </a:lnTo>
                  <a:lnTo>
                    <a:pt x="5607" y="3221"/>
                  </a:lnTo>
                  <a:lnTo>
                    <a:pt x="6044" y="3181"/>
                  </a:lnTo>
                  <a:lnTo>
                    <a:pt x="6362" y="3142"/>
                  </a:lnTo>
                  <a:lnTo>
                    <a:pt x="6601" y="3062"/>
                  </a:lnTo>
                  <a:lnTo>
                    <a:pt x="6442" y="2665"/>
                  </a:lnTo>
                  <a:lnTo>
                    <a:pt x="6243" y="2267"/>
                  </a:lnTo>
                  <a:lnTo>
                    <a:pt x="6005" y="1949"/>
                  </a:lnTo>
                  <a:lnTo>
                    <a:pt x="5766" y="1631"/>
                  </a:lnTo>
                  <a:lnTo>
                    <a:pt x="5528" y="1353"/>
                  </a:lnTo>
                  <a:lnTo>
                    <a:pt x="5249" y="1114"/>
                  </a:lnTo>
                  <a:lnTo>
                    <a:pt x="5011" y="915"/>
                  </a:lnTo>
                  <a:lnTo>
                    <a:pt x="4732" y="756"/>
                  </a:lnTo>
                  <a:lnTo>
                    <a:pt x="4215" y="438"/>
                  </a:lnTo>
                  <a:lnTo>
                    <a:pt x="3699" y="239"/>
                  </a:lnTo>
                  <a:lnTo>
                    <a:pt x="3221" y="80"/>
                  </a:lnTo>
                  <a:lnTo>
                    <a:pt x="2824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44"/>
            <p:cNvSpPr/>
            <p:nvPr/>
          </p:nvSpPr>
          <p:spPr>
            <a:xfrm>
              <a:off x="2963600" y="1727825"/>
              <a:ext cx="165050" cy="161050"/>
            </a:xfrm>
            <a:custGeom>
              <a:avLst/>
              <a:gdLst/>
              <a:ahLst/>
              <a:cxnLst/>
              <a:rect l="l" t="t" r="r" b="b"/>
              <a:pathLst>
                <a:path w="6602" h="6442" fill="none" extrusionOk="0">
                  <a:moveTo>
                    <a:pt x="2824" y="1"/>
                  </a:moveTo>
                  <a:lnTo>
                    <a:pt x="2824" y="1"/>
                  </a:lnTo>
                  <a:lnTo>
                    <a:pt x="2744" y="239"/>
                  </a:lnTo>
                  <a:lnTo>
                    <a:pt x="2585" y="478"/>
                  </a:lnTo>
                  <a:lnTo>
                    <a:pt x="2426" y="716"/>
                  </a:lnTo>
                  <a:lnTo>
                    <a:pt x="2188" y="875"/>
                  </a:lnTo>
                  <a:lnTo>
                    <a:pt x="1313" y="1432"/>
                  </a:lnTo>
                  <a:lnTo>
                    <a:pt x="1313" y="1432"/>
                  </a:lnTo>
                  <a:lnTo>
                    <a:pt x="1114" y="1551"/>
                  </a:lnTo>
                  <a:lnTo>
                    <a:pt x="915" y="1631"/>
                  </a:lnTo>
                  <a:lnTo>
                    <a:pt x="717" y="1671"/>
                  </a:lnTo>
                  <a:lnTo>
                    <a:pt x="518" y="1710"/>
                  </a:lnTo>
                  <a:lnTo>
                    <a:pt x="518" y="1710"/>
                  </a:lnTo>
                  <a:lnTo>
                    <a:pt x="200" y="1671"/>
                  </a:lnTo>
                  <a:lnTo>
                    <a:pt x="200" y="1671"/>
                  </a:lnTo>
                  <a:lnTo>
                    <a:pt x="80" y="2068"/>
                  </a:lnTo>
                  <a:lnTo>
                    <a:pt x="1" y="2545"/>
                  </a:lnTo>
                  <a:lnTo>
                    <a:pt x="1" y="3102"/>
                  </a:lnTo>
                  <a:lnTo>
                    <a:pt x="41" y="3738"/>
                  </a:lnTo>
                  <a:lnTo>
                    <a:pt x="120" y="4056"/>
                  </a:lnTo>
                  <a:lnTo>
                    <a:pt x="200" y="4374"/>
                  </a:lnTo>
                  <a:lnTo>
                    <a:pt x="319" y="4732"/>
                  </a:lnTo>
                  <a:lnTo>
                    <a:pt x="438" y="5050"/>
                  </a:lnTo>
                  <a:lnTo>
                    <a:pt x="637" y="5408"/>
                  </a:lnTo>
                  <a:lnTo>
                    <a:pt x="836" y="5766"/>
                  </a:lnTo>
                  <a:lnTo>
                    <a:pt x="1114" y="6084"/>
                  </a:lnTo>
                  <a:lnTo>
                    <a:pt x="1432" y="6442"/>
                  </a:lnTo>
                  <a:lnTo>
                    <a:pt x="1432" y="6442"/>
                  </a:lnTo>
                  <a:lnTo>
                    <a:pt x="1631" y="6203"/>
                  </a:lnTo>
                  <a:lnTo>
                    <a:pt x="1830" y="5845"/>
                  </a:lnTo>
                  <a:lnTo>
                    <a:pt x="2068" y="5368"/>
                  </a:lnTo>
                  <a:lnTo>
                    <a:pt x="2148" y="5090"/>
                  </a:lnTo>
                  <a:lnTo>
                    <a:pt x="2227" y="4772"/>
                  </a:lnTo>
                  <a:lnTo>
                    <a:pt x="2307" y="4374"/>
                  </a:lnTo>
                  <a:lnTo>
                    <a:pt x="2347" y="3977"/>
                  </a:lnTo>
                  <a:lnTo>
                    <a:pt x="2387" y="3539"/>
                  </a:lnTo>
                  <a:lnTo>
                    <a:pt x="2347" y="3062"/>
                  </a:lnTo>
                  <a:lnTo>
                    <a:pt x="2307" y="2506"/>
                  </a:lnTo>
                  <a:lnTo>
                    <a:pt x="2188" y="1949"/>
                  </a:lnTo>
                  <a:lnTo>
                    <a:pt x="2188" y="1949"/>
                  </a:lnTo>
                  <a:lnTo>
                    <a:pt x="2744" y="2307"/>
                  </a:lnTo>
                  <a:lnTo>
                    <a:pt x="3221" y="2585"/>
                  </a:lnTo>
                  <a:lnTo>
                    <a:pt x="3699" y="2784"/>
                  </a:lnTo>
                  <a:lnTo>
                    <a:pt x="4136" y="2983"/>
                  </a:lnTo>
                  <a:lnTo>
                    <a:pt x="4573" y="3102"/>
                  </a:lnTo>
                  <a:lnTo>
                    <a:pt x="4931" y="3142"/>
                  </a:lnTo>
                  <a:lnTo>
                    <a:pt x="5289" y="3181"/>
                  </a:lnTo>
                  <a:lnTo>
                    <a:pt x="5607" y="3221"/>
                  </a:lnTo>
                  <a:lnTo>
                    <a:pt x="5607" y="3221"/>
                  </a:lnTo>
                  <a:lnTo>
                    <a:pt x="6044" y="3181"/>
                  </a:lnTo>
                  <a:lnTo>
                    <a:pt x="6362" y="3142"/>
                  </a:lnTo>
                  <a:lnTo>
                    <a:pt x="6601" y="3062"/>
                  </a:lnTo>
                  <a:lnTo>
                    <a:pt x="6601" y="3062"/>
                  </a:lnTo>
                  <a:lnTo>
                    <a:pt x="6442" y="2665"/>
                  </a:lnTo>
                  <a:lnTo>
                    <a:pt x="6243" y="2267"/>
                  </a:lnTo>
                  <a:lnTo>
                    <a:pt x="6005" y="1949"/>
                  </a:lnTo>
                  <a:lnTo>
                    <a:pt x="5766" y="1631"/>
                  </a:lnTo>
                  <a:lnTo>
                    <a:pt x="5528" y="1353"/>
                  </a:lnTo>
                  <a:lnTo>
                    <a:pt x="5249" y="1114"/>
                  </a:lnTo>
                  <a:lnTo>
                    <a:pt x="5011" y="915"/>
                  </a:lnTo>
                  <a:lnTo>
                    <a:pt x="4732" y="756"/>
                  </a:lnTo>
                  <a:lnTo>
                    <a:pt x="4215" y="438"/>
                  </a:lnTo>
                  <a:lnTo>
                    <a:pt x="3699" y="239"/>
                  </a:lnTo>
                  <a:lnTo>
                    <a:pt x="3221" y="80"/>
                  </a:lnTo>
                  <a:lnTo>
                    <a:pt x="282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44"/>
            <p:cNvSpPr/>
            <p:nvPr/>
          </p:nvSpPr>
          <p:spPr>
            <a:xfrm>
              <a:off x="2815500" y="1501200"/>
              <a:ext cx="219700" cy="269400"/>
            </a:xfrm>
            <a:custGeom>
              <a:avLst/>
              <a:gdLst/>
              <a:ahLst/>
              <a:cxnLst/>
              <a:rect l="l" t="t" r="r" b="b"/>
              <a:pathLst>
                <a:path w="8788" h="10776" extrusionOk="0">
                  <a:moveTo>
                    <a:pt x="1909" y="3181"/>
                  </a:moveTo>
                  <a:lnTo>
                    <a:pt x="2029" y="3221"/>
                  </a:lnTo>
                  <a:lnTo>
                    <a:pt x="2148" y="3261"/>
                  </a:lnTo>
                  <a:lnTo>
                    <a:pt x="2227" y="3301"/>
                  </a:lnTo>
                  <a:lnTo>
                    <a:pt x="2307" y="3380"/>
                  </a:lnTo>
                  <a:lnTo>
                    <a:pt x="2347" y="3579"/>
                  </a:lnTo>
                  <a:lnTo>
                    <a:pt x="2347" y="3738"/>
                  </a:lnTo>
                  <a:lnTo>
                    <a:pt x="2307" y="3897"/>
                  </a:lnTo>
                  <a:lnTo>
                    <a:pt x="2188" y="4016"/>
                  </a:lnTo>
                  <a:lnTo>
                    <a:pt x="2068" y="4056"/>
                  </a:lnTo>
                  <a:lnTo>
                    <a:pt x="1909" y="4096"/>
                  </a:lnTo>
                  <a:lnTo>
                    <a:pt x="1830" y="4096"/>
                  </a:lnTo>
                  <a:lnTo>
                    <a:pt x="1710" y="4056"/>
                  </a:lnTo>
                  <a:lnTo>
                    <a:pt x="1631" y="3977"/>
                  </a:lnTo>
                  <a:lnTo>
                    <a:pt x="1551" y="3897"/>
                  </a:lnTo>
                  <a:lnTo>
                    <a:pt x="1472" y="3738"/>
                  </a:lnTo>
                  <a:lnTo>
                    <a:pt x="1472" y="3539"/>
                  </a:lnTo>
                  <a:lnTo>
                    <a:pt x="1551" y="3380"/>
                  </a:lnTo>
                  <a:lnTo>
                    <a:pt x="1671" y="3261"/>
                  </a:lnTo>
                  <a:lnTo>
                    <a:pt x="1790" y="3221"/>
                  </a:lnTo>
                  <a:lnTo>
                    <a:pt x="1909" y="3181"/>
                  </a:lnTo>
                  <a:close/>
                  <a:moveTo>
                    <a:pt x="4533" y="4812"/>
                  </a:moveTo>
                  <a:lnTo>
                    <a:pt x="4772" y="4891"/>
                  </a:lnTo>
                  <a:lnTo>
                    <a:pt x="5011" y="5050"/>
                  </a:lnTo>
                  <a:lnTo>
                    <a:pt x="5289" y="5209"/>
                  </a:lnTo>
                  <a:lnTo>
                    <a:pt x="5607" y="5487"/>
                  </a:lnTo>
                  <a:lnTo>
                    <a:pt x="5925" y="5806"/>
                  </a:lnTo>
                  <a:lnTo>
                    <a:pt x="6203" y="6203"/>
                  </a:lnTo>
                  <a:lnTo>
                    <a:pt x="6323" y="6442"/>
                  </a:lnTo>
                  <a:lnTo>
                    <a:pt x="6402" y="6680"/>
                  </a:lnTo>
                  <a:lnTo>
                    <a:pt x="6203" y="6760"/>
                  </a:lnTo>
                  <a:lnTo>
                    <a:pt x="5965" y="6799"/>
                  </a:lnTo>
                  <a:lnTo>
                    <a:pt x="5607" y="6839"/>
                  </a:lnTo>
                  <a:lnTo>
                    <a:pt x="5249" y="6799"/>
                  </a:lnTo>
                  <a:lnTo>
                    <a:pt x="4772" y="6720"/>
                  </a:lnTo>
                  <a:lnTo>
                    <a:pt x="4255" y="6561"/>
                  </a:lnTo>
                  <a:lnTo>
                    <a:pt x="3659" y="6362"/>
                  </a:lnTo>
                  <a:lnTo>
                    <a:pt x="3698" y="6163"/>
                  </a:lnTo>
                  <a:lnTo>
                    <a:pt x="3818" y="5766"/>
                  </a:lnTo>
                  <a:lnTo>
                    <a:pt x="3937" y="5527"/>
                  </a:lnTo>
                  <a:lnTo>
                    <a:pt x="4096" y="5289"/>
                  </a:lnTo>
                  <a:lnTo>
                    <a:pt x="4295" y="5010"/>
                  </a:lnTo>
                  <a:lnTo>
                    <a:pt x="4533" y="4812"/>
                  </a:lnTo>
                  <a:close/>
                  <a:moveTo>
                    <a:pt x="1472" y="1"/>
                  </a:moveTo>
                  <a:lnTo>
                    <a:pt x="1194" y="40"/>
                  </a:lnTo>
                  <a:lnTo>
                    <a:pt x="915" y="120"/>
                  </a:lnTo>
                  <a:lnTo>
                    <a:pt x="677" y="239"/>
                  </a:lnTo>
                  <a:lnTo>
                    <a:pt x="438" y="438"/>
                  </a:lnTo>
                  <a:lnTo>
                    <a:pt x="279" y="637"/>
                  </a:lnTo>
                  <a:lnTo>
                    <a:pt x="120" y="875"/>
                  </a:lnTo>
                  <a:lnTo>
                    <a:pt x="41" y="1154"/>
                  </a:lnTo>
                  <a:lnTo>
                    <a:pt x="1" y="1432"/>
                  </a:lnTo>
                  <a:lnTo>
                    <a:pt x="41" y="2386"/>
                  </a:lnTo>
                  <a:lnTo>
                    <a:pt x="200" y="3340"/>
                  </a:lnTo>
                  <a:lnTo>
                    <a:pt x="398" y="4175"/>
                  </a:lnTo>
                  <a:lnTo>
                    <a:pt x="717" y="5010"/>
                  </a:lnTo>
                  <a:lnTo>
                    <a:pt x="1035" y="5766"/>
                  </a:lnTo>
                  <a:lnTo>
                    <a:pt x="1432" y="6442"/>
                  </a:lnTo>
                  <a:lnTo>
                    <a:pt x="1830" y="7078"/>
                  </a:lnTo>
                  <a:lnTo>
                    <a:pt x="2307" y="7674"/>
                  </a:lnTo>
                  <a:lnTo>
                    <a:pt x="2784" y="8231"/>
                  </a:lnTo>
                  <a:lnTo>
                    <a:pt x="3261" y="8708"/>
                  </a:lnTo>
                  <a:lnTo>
                    <a:pt x="3738" y="9145"/>
                  </a:lnTo>
                  <a:lnTo>
                    <a:pt x="4215" y="9543"/>
                  </a:lnTo>
                  <a:lnTo>
                    <a:pt x="4653" y="9861"/>
                  </a:lnTo>
                  <a:lnTo>
                    <a:pt x="5090" y="10179"/>
                  </a:lnTo>
                  <a:lnTo>
                    <a:pt x="5806" y="10616"/>
                  </a:lnTo>
                  <a:lnTo>
                    <a:pt x="6124" y="10736"/>
                  </a:lnTo>
                  <a:lnTo>
                    <a:pt x="6442" y="10775"/>
                  </a:lnTo>
                  <a:lnTo>
                    <a:pt x="6641" y="10736"/>
                  </a:lnTo>
                  <a:lnTo>
                    <a:pt x="6839" y="10696"/>
                  </a:lnTo>
                  <a:lnTo>
                    <a:pt x="7038" y="10616"/>
                  </a:lnTo>
                  <a:lnTo>
                    <a:pt x="7237" y="10497"/>
                  </a:lnTo>
                  <a:lnTo>
                    <a:pt x="8112" y="9940"/>
                  </a:lnTo>
                  <a:lnTo>
                    <a:pt x="8350" y="9781"/>
                  </a:lnTo>
                  <a:lnTo>
                    <a:pt x="8509" y="9543"/>
                  </a:lnTo>
                  <a:lnTo>
                    <a:pt x="8668" y="9304"/>
                  </a:lnTo>
                  <a:lnTo>
                    <a:pt x="8748" y="9066"/>
                  </a:lnTo>
                  <a:lnTo>
                    <a:pt x="8788" y="8787"/>
                  </a:lnTo>
                  <a:lnTo>
                    <a:pt x="8748" y="8509"/>
                  </a:lnTo>
                  <a:lnTo>
                    <a:pt x="8470" y="7634"/>
                  </a:lnTo>
                  <a:lnTo>
                    <a:pt x="8072" y="6521"/>
                  </a:lnTo>
                  <a:lnTo>
                    <a:pt x="7833" y="5925"/>
                  </a:lnTo>
                  <a:lnTo>
                    <a:pt x="7555" y="5289"/>
                  </a:lnTo>
                  <a:lnTo>
                    <a:pt x="7197" y="4692"/>
                  </a:lnTo>
                  <a:lnTo>
                    <a:pt x="6839" y="4056"/>
                  </a:lnTo>
                  <a:lnTo>
                    <a:pt x="6402" y="3420"/>
                  </a:lnTo>
                  <a:lnTo>
                    <a:pt x="5925" y="2824"/>
                  </a:lnTo>
                  <a:lnTo>
                    <a:pt x="5368" y="2227"/>
                  </a:lnTo>
                  <a:lnTo>
                    <a:pt x="4812" y="1671"/>
                  </a:lnTo>
                  <a:lnTo>
                    <a:pt x="4136" y="1193"/>
                  </a:lnTo>
                  <a:lnTo>
                    <a:pt x="3420" y="756"/>
                  </a:lnTo>
                  <a:lnTo>
                    <a:pt x="2665" y="359"/>
                  </a:lnTo>
                  <a:lnTo>
                    <a:pt x="2267" y="199"/>
                  </a:lnTo>
                  <a:lnTo>
                    <a:pt x="1830" y="80"/>
                  </a:lnTo>
                  <a:lnTo>
                    <a:pt x="1631" y="40"/>
                  </a:lnTo>
                  <a:lnTo>
                    <a:pt x="1472" y="1"/>
                  </a:lnTo>
                  <a:close/>
                </a:path>
              </a:pathLst>
            </a:custGeom>
            <a:solidFill>
              <a:srgbClr val="E5EAD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44"/>
            <p:cNvSpPr/>
            <p:nvPr/>
          </p:nvSpPr>
          <p:spPr>
            <a:xfrm>
              <a:off x="2906950" y="1621475"/>
              <a:ext cx="68625" cy="50725"/>
            </a:xfrm>
            <a:custGeom>
              <a:avLst/>
              <a:gdLst/>
              <a:ahLst/>
              <a:cxnLst/>
              <a:rect l="l" t="t" r="r" b="b"/>
              <a:pathLst>
                <a:path w="2745" h="2029" fill="none" extrusionOk="0">
                  <a:moveTo>
                    <a:pt x="1949" y="2028"/>
                  </a:moveTo>
                  <a:lnTo>
                    <a:pt x="1949" y="2028"/>
                  </a:lnTo>
                  <a:lnTo>
                    <a:pt x="1591" y="1988"/>
                  </a:lnTo>
                  <a:lnTo>
                    <a:pt x="1114" y="1909"/>
                  </a:lnTo>
                  <a:lnTo>
                    <a:pt x="597" y="1750"/>
                  </a:lnTo>
                  <a:lnTo>
                    <a:pt x="1" y="1551"/>
                  </a:lnTo>
                  <a:lnTo>
                    <a:pt x="1" y="1551"/>
                  </a:lnTo>
                  <a:lnTo>
                    <a:pt x="40" y="1352"/>
                  </a:lnTo>
                  <a:lnTo>
                    <a:pt x="160" y="955"/>
                  </a:lnTo>
                  <a:lnTo>
                    <a:pt x="279" y="716"/>
                  </a:lnTo>
                  <a:lnTo>
                    <a:pt x="438" y="478"/>
                  </a:lnTo>
                  <a:lnTo>
                    <a:pt x="637" y="199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1114" y="80"/>
                  </a:lnTo>
                  <a:lnTo>
                    <a:pt x="1353" y="239"/>
                  </a:lnTo>
                  <a:lnTo>
                    <a:pt x="1631" y="398"/>
                  </a:lnTo>
                  <a:lnTo>
                    <a:pt x="1949" y="676"/>
                  </a:lnTo>
                  <a:lnTo>
                    <a:pt x="2267" y="995"/>
                  </a:lnTo>
                  <a:lnTo>
                    <a:pt x="2545" y="1392"/>
                  </a:lnTo>
                  <a:lnTo>
                    <a:pt x="2665" y="1631"/>
                  </a:lnTo>
                  <a:lnTo>
                    <a:pt x="2744" y="1869"/>
                  </a:lnTo>
                  <a:lnTo>
                    <a:pt x="2744" y="1869"/>
                  </a:lnTo>
                  <a:lnTo>
                    <a:pt x="2545" y="1949"/>
                  </a:lnTo>
                  <a:lnTo>
                    <a:pt x="2307" y="1988"/>
                  </a:lnTo>
                  <a:lnTo>
                    <a:pt x="1949" y="202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44"/>
            <p:cNvSpPr/>
            <p:nvPr/>
          </p:nvSpPr>
          <p:spPr>
            <a:xfrm>
              <a:off x="2852275" y="1580725"/>
              <a:ext cx="21900" cy="22875"/>
            </a:xfrm>
            <a:custGeom>
              <a:avLst/>
              <a:gdLst/>
              <a:ahLst/>
              <a:cxnLst/>
              <a:rect l="l" t="t" r="r" b="b"/>
              <a:pathLst>
                <a:path w="876" h="915" fill="none" extrusionOk="0">
                  <a:moveTo>
                    <a:pt x="438" y="915"/>
                  </a:moveTo>
                  <a:lnTo>
                    <a:pt x="438" y="915"/>
                  </a:lnTo>
                  <a:lnTo>
                    <a:pt x="359" y="915"/>
                  </a:lnTo>
                  <a:lnTo>
                    <a:pt x="239" y="875"/>
                  </a:lnTo>
                  <a:lnTo>
                    <a:pt x="160" y="796"/>
                  </a:lnTo>
                  <a:lnTo>
                    <a:pt x="80" y="716"/>
                  </a:lnTo>
                  <a:lnTo>
                    <a:pt x="80" y="716"/>
                  </a:lnTo>
                  <a:lnTo>
                    <a:pt x="1" y="557"/>
                  </a:lnTo>
                  <a:lnTo>
                    <a:pt x="1" y="358"/>
                  </a:lnTo>
                  <a:lnTo>
                    <a:pt x="80" y="199"/>
                  </a:lnTo>
                  <a:lnTo>
                    <a:pt x="200" y="80"/>
                  </a:lnTo>
                  <a:lnTo>
                    <a:pt x="200" y="80"/>
                  </a:lnTo>
                  <a:lnTo>
                    <a:pt x="319" y="40"/>
                  </a:lnTo>
                  <a:lnTo>
                    <a:pt x="438" y="0"/>
                  </a:lnTo>
                  <a:lnTo>
                    <a:pt x="438" y="0"/>
                  </a:lnTo>
                  <a:lnTo>
                    <a:pt x="558" y="40"/>
                  </a:lnTo>
                  <a:lnTo>
                    <a:pt x="677" y="80"/>
                  </a:lnTo>
                  <a:lnTo>
                    <a:pt x="756" y="120"/>
                  </a:lnTo>
                  <a:lnTo>
                    <a:pt x="836" y="199"/>
                  </a:lnTo>
                  <a:lnTo>
                    <a:pt x="836" y="199"/>
                  </a:lnTo>
                  <a:lnTo>
                    <a:pt x="876" y="398"/>
                  </a:lnTo>
                  <a:lnTo>
                    <a:pt x="876" y="557"/>
                  </a:lnTo>
                  <a:lnTo>
                    <a:pt x="836" y="716"/>
                  </a:lnTo>
                  <a:lnTo>
                    <a:pt x="717" y="835"/>
                  </a:lnTo>
                  <a:lnTo>
                    <a:pt x="717" y="835"/>
                  </a:lnTo>
                  <a:lnTo>
                    <a:pt x="597" y="875"/>
                  </a:lnTo>
                  <a:lnTo>
                    <a:pt x="438" y="91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44"/>
            <p:cNvSpPr/>
            <p:nvPr/>
          </p:nvSpPr>
          <p:spPr>
            <a:xfrm>
              <a:off x="2815500" y="1501200"/>
              <a:ext cx="219700" cy="269400"/>
            </a:xfrm>
            <a:custGeom>
              <a:avLst/>
              <a:gdLst/>
              <a:ahLst/>
              <a:cxnLst/>
              <a:rect l="l" t="t" r="r" b="b"/>
              <a:pathLst>
                <a:path w="8788" h="10776" fill="none" extrusionOk="0">
                  <a:moveTo>
                    <a:pt x="1472" y="1"/>
                  </a:moveTo>
                  <a:lnTo>
                    <a:pt x="1472" y="1"/>
                  </a:lnTo>
                  <a:lnTo>
                    <a:pt x="1194" y="40"/>
                  </a:lnTo>
                  <a:lnTo>
                    <a:pt x="915" y="120"/>
                  </a:lnTo>
                  <a:lnTo>
                    <a:pt x="677" y="239"/>
                  </a:lnTo>
                  <a:lnTo>
                    <a:pt x="438" y="438"/>
                  </a:lnTo>
                  <a:lnTo>
                    <a:pt x="279" y="637"/>
                  </a:lnTo>
                  <a:lnTo>
                    <a:pt x="120" y="875"/>
                  </a:lnTo>
                  <a:lnTo>
                    <a:pt x="41" y="1154"/>
                  </a:lnTo>
                  <a:lnTo>
                    <a:pt x="1" y="1432"/>
                  </a:lnTo>
                  <a:lnTo>
                    <a:pt x="1" y="1432"/>
                  </a:lnTo>
                  <a:lnTo>
                    <a:pt x="41" y="2386"/>
                  </a:lnTo>
                  <a:lnTo>
                    <a:pt x="200" y="3340"/>
                  </a:lnTo>
                  <a:lnTo>
                    <a:pt x="398" y="4175"/>
                  </a:lnTo>
                  <a:lnTo>
                    <a:pt x="717" y="5010"/>
                  </a:lnTo>
                  <a:lnTo>
                    <a:pt x="1035" y="5766"/>
                  </a:lnTo>
                  <a:lnTo>
                    <a:pt x="1432" y="6442"/>
                  </a:lnTo>
                  <a:lnTo>
                    <a:pt x="1830" y="7078"/>
                  </a:lnTo>
                  <a:lnTo>
                    <a:pt x="2307" y="7674"/>
                  </a:lnTo>
                  <a:lnTo>
                    <a:pt x="2784" y="8231"/>
                  </a:lnTo>
                  <a:lnTo>
                    <a:pt x="3261" y="8708"/>
                  </a:lnTo>
                  <a:lnTo>
                    <a:pt x="3738" y="9145"/>
                  </a:lnTo>
                  <a:lnTo>
                    <a:pt x="4215" y="9543"/>
                  </a:lnTo>
                  <a:lnTo>
                    <a:pt x="4653" y="9861"/>
                  </a:lnTo>
                  <a:lnTo>
                    <a:pt x="5090" y="10179"/>
                  </a:lnTo>
                  <a:lnTo>
                    <a:pt x="5806" y="10616"/>
                  </a:lnTo>
                  <a:lnTo>
                    <a:pt x="5806" y="10616"/>
                  </a:lnTo>
                  <a:lnTo>
                    <a:pt x="6124" y="10736"/>
                  </a:lnTo>
                  <a:lnTo>
                    <a:pt x="6124" y="10736"/>
                  </a:lnTo>
                  <a:lnTo>
                    <a:pt x="6442" y="10775"/>
                  </a:lnTo>
                  <a:lnTo>
                    <a:pt x="6442" y="10775"/>
                  </a:lnTo>
                  <a:lnTo>
                    <a:pt x="6641" y="10736"/>
                  </a:lnTo>
                  <a:lnTo>
                    <a:pt x="6839" y="10696"/>
                  </a:lnTo>
                  <a:lnTo>
                    <a:pt x="7038" y="10616"/>
                  </a:lnTo>
                  <a:lnTo>
                    <a:pt x="7237" y="10497"/>
                  </a:lnTo>
                  <a:lnTo>
                    <a:pt x="8112" y="9940"/>
                  </a:lnTo>
                  <a:lnTo>
                    <a:pt x="8112" y="9940"/>
                  </a:lnTo>
                  <a:lnTo>
                    <a:pt x="8350" y="9781"/>
                  </a:lnTo>
                  <a:lnTo>
                    <a:pt x="8509" y="9543"/>
                  </a:lnTo>
                  <a:lnTo>
                    <a:pt x="8668" y="9304"/>
                  </a:lnTo>
                  <a:lnTo>
                    <a:pt x="8748" y="9066"/>
                  </a:lnTo>
                  <a:lnTo>
                    <a:pt x="8748" y="9066"/>
                  </a:lnTo>
                  <a:lnTo>
                    <a:pt x="8788" y="8787"/>
                  </a:lnTo>
                  <a:lnTo>
                    <a:pt x="8748" y="8509"/>
                  </a:lnTo>
                  <a:lnTo>
                    <a:pt x="8748" y="8509"/>
                  </a:lnTo>
                  <a:lnTo>
                    <a:pt x="8470" y="7634"/>
                  </a:lnTo>
                  <a:lnTo>
                    <a:pt x="8072" y="6521"/>
                  </a:lnTo>
                  <a:lnTo>
                    <a:pt x="7833" y="5925"/>
                  </a:lnTo>
                  <a:lnTo>
                    <a:pt x="7555" y="5289"/>
                  </a:lnTo>
                  <a:lnTo>
                    <a:pt x="7197" y="4692"/>
                  </a:lnTo>
                  <a:lnTo>
                    <a:pt x="6839" y="4056"/>
                  </a:lnTo>
                  <a:lnTo>
                    <a:pt x="6402" y="3420"/>
                  </a:lnTo>
                  <a:lnTo>
                    <a:pt x="5925" y="2824"/>
                  </a:lnTo>
                  <a:lnTo>
                    <a:pt x="5368" y="2227"/>
                  </a:lnTo>
                  <a:lnTo>
                    <a:pt x="4812" y="1671"/>
                  </a:lnTo>
                  <a:lnTo>
                    <a:pt x="4136" y="1193"/>
                  </a:lnTo>
                  <a:lnTo>
                    <a:pt x="3420" y="756"/>
                  </a:lnTo>
                  <a:lnTo>
                    <a:pt x="2665" y="359"/>
                  </a:lnTo>
                  <a:lnTo>
                    <a:pt x="2267" y="199"/>
                  </a:lnTo>
                  <a:lnTo>
                    <a:pt x="1830" y="80"/>
                  </a:lnTo>
                  <a:lnTo>
                    <a:pt x="1830" y="80"/>
                  </a:lnTo>
                  <a:lnTo>
                    <a:pt x="1631" y="40"/>
                  </a:lnTo>
                  <a:lnTo>
                    <a:pt x="14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44"/>
            <p:cNvSpPr/>
            <p:nvPr/>
          </p:nvSpPr>
          <p:spPr>
            <a:xfrm>
              <a:off x="2852275" y="1580725"/>
              <a:ext cx="21900" cy="22875"/>
            </a:xfrm>
            <a:custGeom>
              <a:avLst/>
              <a:gdLst/>
              <a:ahLst/>
              <a:cxnLst/>
              <a:rect l="l" t="t" r="r" b="b"/>
              <a:pathLst>
                <a:path w="876" h="915" extrusionOk="0">
                  <a:moveTo>
                    <a:pt x="438" y="0"/>
                  </a:moveTo>
                  <a:lnTo>
                    <a:pt x="319" y="40"/>
                  </a:lnTo>
                  <a:lnTo>
                    <a:pt x="200" y="80"/>
                  </a:lnTo>
                  <a:lnTo>
                    <a:pt x="80" y="199"/>
                  </a:lnTo>
                  <a:lnTo>
                    <a:pt x="1" y="358"/>
                  </a:lnTo>
                  <a:lnTo>
                    <a:pt x="1" y="557"/>
                  </a:lnTo>
                  <a:lnTo>
                    <a:pt x="80" y="716"/>
                  </a:lnTo>
                  <a:lnTo>
                    <a:pt x="160" y="796"/>
                  </a:lnTo>
                  <a:lnTo>
                    <a:pt x="239" y="875"/>
                  </a:lnTo>
                  <a:lnTo>
                    <a:pt x="359" y="915"/>
                  </a:lnTo>
                  <a:lnTo>
                    <a:pt x="438" y="915"/>
                  </a:lnTo>
                  <a:lnTo>
                    <a:pt x="597" y="875"/>
                  </a:lnTo>
                  <a:lnTo>
                    <a:pt x="717" y="835"/>
                  </a:lnTo>
                  <a:lnTo>
                    <a:pt x="836" y="716"/>
                  </a:lnTo>
                  <a:lnTo>
                    <a:pt x="876" y="557"/>
                  </a:lnTo>
                  <a:lnTo>
                    <a:pt x="876" y="398"/>
                  </a:lnTo>
                  <a:lnTo>
                    <a:pt x="836" y="199"/>
                  </a:lnTo>
                  <a:lnTo>
                    <a:pt x="756" y="120"/>
                  </a:lnTo>
                  <a:lnTo>
                    <a:pt x="677" y="80"/>
                  </a:lnTo>
                  <a:lnTo>
                    <a:pt x="558" y="40"/>
                  </a:lnTo>
                  <a:lnTo>
                    <a:pt x="438" y="0"/>
                  </a:lnTo>
                  <a:close/>
                </a:path>
              </a:pathLst>
            </a:custGeom>
            <a:solidFill>
              <a:srgbClr val="4D56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44"/>
            <p:cNvSpPr/>
            <p:nvPr/>
          </p:nvSpPr>
          <p:spPr>
            <a:xfrm>
              <a:off x="2852275" y="1580725"/>
              <a:ext cx="21900" cy="22875"/>
            </a:xfrm>
            <a:custGeom>
              <a:avLst/>
              <a:gdLst/>
              <a:ahLst/>
              <a:cxnLst/>
              <a:rect l="l" t="t" r="r" b="b"/>
              <a:pathLst>
                <a:path w="876" h="915" fill="none" extrusionOk="0">
                  <a:moveTo>
                    <a:pt x="438" y="0"/>
                  </a:moveTo>
                  <a:lnTo>
                    <a:pt x="438" y="0"/>
                  </a:lnTo>
                  <a:lnTo>
                    <a:pt x="319" y="40"/>
                  </a:lnTo>
                  <a:lnTo>
                    <a:pt x="200" y="80"/>
                  </a:lnTo>
                  <a:lnTo>
                    <a:pt x="200" y="80"/>
                  </a:lnTo>
                  <a:lnTo>
                    <a:pt x="80" y="199"/>
                  </a:lnTo>
                  <a:lnTo>
                    <a:pt x="1" y="358"/>
                  </a:lnTo>
                  <a:lnTo>
                    <a:pt x="1" y="557"/>
                  </a:lnTo>
                  <a:lnTo>
                    <a:pt x="80" y="716"/>
                  </a:lnTo>
                  <a:lnTo>
                    <a:pt x="80" y="716"/>
                  </a:lnTo>
                  <a:lnTo>
                    <a:pt x="160" y="796"/>
                  </a:lnTo>
                  <a:lnTo>
                    <a:pt x="239" y="875"/>
                  </a:lnTo>
                  <a:lnTo>
                    <a:pt x="359" y="915"/>
                  </a:lnTo>
                  <a:lnTo>
                    <a:pt x="438" y="915"/>
                  </a:lnTo>
                  <a:lnTo>
                    <a:pt x="438" y="915"/>
                  </a:lnTo>
                  <a:lnTo>
                    <a:pt x="597" y="875"/>
                  </a:lnTo>
                  <a:lnTo>
                    <a:pt x="717" y="835"/>
                  </a:lnTo>
                  <a:lnTo>
                    <a:pt x="717" y="835"/>
                  </a:lnTo>
                  <a:lnTo>
                    <a:pt x="836" y="716"/>
                  </a:lnTo>
                  <a:lnTo>
                    <a:pt x="876" y="557"/>
                  </a:lnTo>
                  <a:lnTo>
                    <a:pt x="876" y="398"/>
                  </a:lnTo>
                  <a:lnTo>
                    <a:pt x="836" y="199"/>
                  </a:lnTo>
                  <a:lnTo>
                    <a:pt x="836" y="199"/>
                  </a:lnTo>
                  <a:lnTo>
                    <a:pt x="756" y="120"/>
                  </a:lnTo>
                  <a:lnTo>
                    <a:pt x="677" y="80"/>
                  </a:lnTo>
                  <a:lnTo>
                    <a:pt x="558" y="40"/>
                  </a:lnTo>
                  <a:lnTo>
                    <a:pt x="43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44"/>
            <p:cNvSpPr/>
            <p:nvPr/>
          </p:nvSpPr>
          <p:spPr>
            <a:xfrm>
              <a:off x="2906950" y="1621475"/>
              <a:ext cx="68625" cy="50725"/>
            </a:xfrm>
            <a:custGeom>
              <a:avLst/>
              <a:gdLst/>
              <a:ahLst/>
              <a:cxnLst/>
              <a:rect l="l" t="t" r="r" b="b"/>
              <a:pathLst>
                <a:path w="2745" h="2029" extrusionOk="0">
                  <a:moveTo>
                    <a:pt x="875" y="1"/>
                  </a:moveTo>
                  <a:lnTo>
                    <a:pt x="637" y="199"/>
                  </a:lnTo>
                  <a:lnTo>
                    <a:pt x="438" y="478"/>
                  </a:lnTo>
                  <a:lnTo>
                    <a:pt x="279" y="716"/>
                  </a:lnTo>
                  <a:lnTo>
                    <a:pt x="160" y="955"/>
                  </a:lnTo>
                  <a:lnTo>
                    <a:pt x="40" y="1352"/>
                  </a:lnTo>
                  <a:lnTo>
                    <a:pt x="1" y="1551"/>
                  </a:lnTo>
                  <a:lnTo>
                    <a:pt x="597" y="1750"/>
                  </a:lnTo>
                  <a:lnTo>
                    <a:pt x="1114" y="1909"/>
                  </a:lnTo>
                  <a:lnTo>
                    <a:pt x="1591" y="1988"/>
                  </a:lnTo>
                  <a:lnTo>
                    <a:pt x="1949" y="2028"/>
                  </a:lnTo>
                  <a:lnTo>
                    <a:pt x="2307" y="1988"/>
                  </a:lnTo>
                  <a:lnTo>
                    <a:pt x="2545" y="1949"/>
                  </a:lnTo>
                  <a:lnTo>
                    <a:pt x="2744" y="1869"/>
                  </a:lnTo>
                  <a:lnTo>
                    <a:pt x="2665" y="1631"/>
                  </a:lnTo>
                  <a:lnTo>
                    <a:pt x="2545" y="1392"/>
                  </a:lnTo>
                  <a:lnTo>
                    <a:pt x="2267" y="995"/>
                  </a:lnTo>
                  <a:lnTo>
                    <a:pt x="1949" y="676"/>
                  </a:lnTo>
                  <a:lnTo>
                    <a:pt x="1631" y="398"/>
                  </a:lnTo>
                  <a:lnTo>
                    <a:pt x="1353" y="239"/>
                  </a:lnTo>
                  <a:lnTo>
                    <a:pt x="1114" y="80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rgbClr val="5B9A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44"/>
            <p:cNvSpPr/>
            <p:nvPr/>
          </p:nvSpPr>
          <p:spPr>
            <a:xfrm>
              <a:off x="2906950" y="1621475"/>
              <a:ext cx="68625" cy="50725"/>
            </a:xfrm>
            <a:custGeom>
              <a:avLst/>
              <a:gdLst/>
              <a:ahLst/>
              <a:cxnLst/>
              <a:rect l="l" t="t" r="r" b="b"/>
              <a:pathLst>
                <a:path w="2745" h="2029" fill="none" extrusionOk="0">
                  <a:moveTo>
                    <a:pt x="875" y="1"/>
                  </a:moveTo>
                  <a:lnTo>
                    <a:pt x="875" y="1"/>
                  </a:lnTo>
                  <a:lnTo>
                    <a:pt x="637" y="199"/>
                  </a:lnTo>
                  <a:lnTo>
                    <a:pt x="438" y="478"/>
                  </a:lnTo>
                  <a:lnTo>
                    <a:pt x="279" y="716"/>
                  </a:lnTo>
                  <a:lnTo>
                    <a:pt x="160" y="955"/>
                  </a:lnTo>
                  <a:lnTo>
                    <a:pt x="40" y="1352"/>
                  </a:lnTo>
                  <a:lnTo>
                    <a:pt x="1" y="1551"/>
                  </a:lnTo>
                  <a:lnTo>
                    <a:pt x="1" y="1551"/>
                  </a:lnTo>
                  <a:lnTo>
                    <a:pt x="597" y="1750"/>
                  </a:lnTo>
                  <a:lnTo>
                    <a:pt x="1114" y="1909"/>
                  </a:lnTo>
                  <a:lnTo>
                    <a:pt x="1591" y="1988"/>
                  </a:lnTo>
                  <a:lnTo>
                    <a:pt x="1949" y="2028"/>
                  </a:lnTo>
                  <a:lnTo>
                    <a:pt x="1949" y="2028"/>
                  </a:lnTo>
                  <a:lnTo>
                    <a:pt x="2307" y="1988"/>
                  </a:lnTo>
                  <a:lnTo>
                    <a:pt x="2545" y="1949"/>
                  </a:lnTo>
                  <a:lnTo>
                    <a:pt x="2744" y="1869"/>
                  </a:lnTo>
                  <a:lnTo>
                    <a:pt x="2744" y="1869"/>
                  </a:lnTo>
                  <a:lnTo>
                    <a:pt x="2665" y="1631"/>
                  </a:lnTo>
                  <a:lnTo>
                    <a:pt x="2545" y="1392"/>
                  </a:lnTo>
                  <a:lnTo>
                    <a:pt x="2267" y="995"/>
                  </a:lnTo>
                  <a:lnTo>
                    <a:pt x="1949" y="676"/>
                  </a:lnTo>
                  <a:lnTo>
                    <a:pt x="1631" y="398"/>
                  </a:lnTo>
                  <a:lnTo>
                    <a:pt x="1353" y="239"/>
                  </a:lnTo>
                  <a:lnTo>
                    <a:pt x="1114" y="80"/>
                  </a:lnTo>
                  <a:lnTo>
                    <a:pt x="8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E1E1312-BD1A-9D65-3DC7-F9F5DD95C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Efeitos causados pelo estresse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8CA775F-4FA1-C063-958F-8D213CD9DD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rtl="0" fontAlgn="base"/>
            <a:r>
              <a:rPr lang="pt-BR" dirty="0"/>
              <a:t>Devido à liberação dos hormônios o primeiro efeito é que ele vai consumir mais oxigênio e vai ter um menor aproveitamento do oxigênio.</a:t>
            </a:r>
          </a:p>
          <a:p>
            <a:pPr algn="l" rtl="0" fontAlgn="base"/>
            <a:endParaRPr lang="pt-BR" dirty="0"/>
          </a:p>
          <a:p>
            <a:pPr algn="l" rtl="0" fontAlgn="base"/>
            <a:r>
              <a:rPr lang="pt-BR" dirty="0"/>
              <a:t>Também vai ter uma alteração do </a:t>
            </a:r>
            <a:r>
              <a:rPr lang="pt-BR" dirty="0" err="1"/>
              <a:t>ph</a:t>
            </a:r>
            <a:r>
              <a:rPr lang="pt-BR" dirty="0"/>
              <a:t> e concentração de hormônios, minerais e açúcares do sangue do peixe. Essas alterações no sangue provocam uma grande alteração em todo metabolismo do peixe fazendo com que ele não se alimente, diminuindo as proteínas musculares e mais outros efeitos negativos. </a:t>
            </a:r>
          </a:p>
          <a:p>
            <a:pPr algn="l" rtl="0" fontAlgn="base"/>
            <a:endParaRPr lang="pt-BR" dirty="0"/>
          </a:p>
          <a:p>
            <a:pPr algn="l" rtl="0" fontAlgn="base"/>
            <a:r>
              <a:rPr lang="pt-BR" dirty="0"/>
              <a:t>Alterações dos níveis de glicose e colesterol do sangue, assim como o balanço iônico e osmorregulatório do peixe. Também desencadeia alteração do sistema digestivo. </a:t>
            </a:r>
            <a:br>
              <a:rPr lang="pt-BR" dirty="0"/>
            </a:br>
            <a:endParaRPr lang="pt-BR" dirty="0"/>
          </a:p>
          <a:p>
            <a:pPr algn="l" rtl="0" fontAlgn="base"/>
            <a:r>
              <a:rPr lang="pt-BR" dirty="0"/>
              <a:t>Depois de tudo isso vem os efeitos terciários que é a diminuição da imunidade, redução no crescimento, redução da reprodução e inibição da síntese de proteínas.</a:t>
            </a:r>
            <a:br>
              <a:rPr lang="pt-BR" dirty="0"/>
            </a:br>
            <a:endParaRPr lang="pt-BR" dirty="0"/>
          </a:p>
          <a:p>
            <a:pPr algn="l" rtl="0" fontAlgn="base"/>
            <a:r>
              <a:rPr lang="pt-BR" dirty="0"/>
              <a:t>Má formação e favorecer o ataque de bactérias, vírus e outros parasitas como vistos na foto abaixo de dois peixes: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46144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F0042A-ED42-559F-F38E-958E90D08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Exemplo de </a:t>
            </a:r>
            <a:r>
              <a:rPr lang="pt-BR" dirty="0" err="1"/>
              <a:t>mã</a:t>
            </a:r>
            <a:r>
              <a:rPr lang="pt-BR" dirty="0"/>
              <a:t> formação por estresse:</a:t>
            </a:r>
          </a:p>
        </p:txBody>
      </p:sp>
      <p:sp>
        <p:nvSpPr>
          <p:cNvPr id="4" name="AutoShape 2">
            <a:extLst>
              <a:ext uri="{FF2B5EF4-FFF2-40B4-BE49-F238E27FC236}">
                <a16:creationId xmlns:a16="http://schemas.microsoft.com/office/drawing/2014/main" id="{959D38B8-D7AA-C96F-D768-0CC84CC0502A}"/>
              </a:ext>
            </a:extLst>
          </p:cNvPr>
          <p:cNvSpPr>
            <a:spLocks noGrp="1" noChangeAspect="1" noChangeArrowheads="1"/>
          </p:cNvSpPr>
          <p:nvPr>
            <p:ph type="body"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pt-BR" dirty="0"/>
          </a:p>
        </p:txBody>
      </p:sp>
      <p:pic>
        <p:nvPicPr>
          <p:cNvPr id="6" name="Imagem 5" descr="Peixe nadando na água&#10;&#10;Descrição gerada automaticamente">
            <a:extLst>
              <a:ext uri="{FF2B5EF4-FFF2-40B4-BE49-F238E27FC236}">
                <a16:creationId xmlns:a16="http://schemas.microsoft.com/office/drawing/2014/main" id="{670186BA-6EAD-A63C-647F-273F874B57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037" y="1213807"/>
            <a:ext cx="3641925" cy="3392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2137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786A0D-40C5-17CE-D4D4-C48AC51440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Nossa </a:t>
            </a:r>
            <a:r>
              <a:rPr lang="pt-BR" dirty="0" err="1"/>
              <a:t>Idéia</a:t>
            </a:r>
            <a:r>
              <a:rPr lang="pt-BR" dirty="0"/>
              <a:t> de resolução: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C9A1E47-F9EE-A4CA-BECC-643FC336B3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r>
              <a:rPr lang="pt-BR" dirty="0"/>
              <a:t>Uma suíte de produtos prontos para avaliar a saúde do pet, qualidade da água, temperatura  enquanto cuida da alimentação e rotina de iluminação do mesmo, e para isso nos pensamos em:</a:t>
            </a:r>
          </a:p>
          <a:p>
            <a:pPr marL="139700" indent="0">
              <a:buNone/>
            </a:pPr>
            <a:endParaRPr lang="pt-BR" dirty="0"/>
          </a:p>
          <a:p>
            <a:pPr marL="311150" indent="-171450">
              <a:buFont typeface="Arial" panose="020B0604020202020204" pitchFamily="34" charset="0"/>
              <a:buChar char="•"/>
            </a:pPr>
            <a:r>
              <a:rPr lang="pt-BR" dirty="0"/>
              <a:t>Sensores calibrados para a medição de PH, Amônia e dureza da água;</a:t>
            </a:r>
          </a:p>
          <a:p>
            <a:pPr marL="311150" indent="-171450">
              <a:buFont typeface="Arial" panose="020B0604020202020204" pitchFamily="34" charset="0"/>
              <a:buChar char="•"/>
            </a:pPr>
            <a:r>
              <a:rPr lang="pt-BR" dirty="0"/>
              <a:t>Um Pet </a:t>
            </a:r>
            <a:r>
              <a:rPr lang="pt-BR" dirty="0" err="1"/>
              <a:t>Feeder</a:t>
            </a:r>
            <a:r>
              <a:rPr lang="pt-BR" dirty="0"/>
              <a:t>, para o controle de alimentação;</a:t>
            </a:r>
          </a:p>
          <a:p>
            <a:pPr marL="311150" indent="-171450">
              <a:buFont typeface="Arial" panose="020B0604020202020204" pitchFamily="34" charset="0"/>
              <a:buChar char="•"/>
            </a:pPr>
            <a:r>
              <a:rPr lang="pt-BR" dirty="0"/>
              <a:t>Sensor de temperatura para validação do termostato;</a:t>
            </a:r>
          </a:p>
          <a:p>
            <a:pPr marL="311150" indent="-171450">
              <a:buFont typeface="Arial" panose="020B0604020202020204" pitchFamily="34" charset="0"/>
              <a:buChar char="•"/>
            </a:pPr>
            <a:r>
              <a:rPr lang="pt-BR" dirty="0"/>
              <a:t>Controle de todas as tomadas para controlar a passagem de energia para cada um dos equipamentos do aquário;</a:t>
            </a:r>
          </a:p>
          <a:p>
            <a:pPr marL="311150" indent="-171450">
              <a:buFont typeface="Arial" panose="020B0604020202020204" pitchFamily="34" charset="0"/>
              <a:buChar char="•"/>
            </a:pPr>
            <a:r>
              <a:rPr lang="pt-BR" dirty="0"/>
              <a:t>Programação de modo “Feed” para desligar bomba de recalque por um determinado tempo;</a:t>
            </a:r>
          </a:p>
          <a:p>
            <a:pPr marL="311150" indent="-171450">
              <a:buFont typeface="Arial" panose="020B0604020202020204" pitchFamily="34" charset="0"/>
              <a:buChar char="•"/>
            </a:pPr>
            <a:r>
              <a:rPr lang="pt-BR" dirty="0"/>
              <a:t>Programação de modos : “Amanhecer”, onde a luz do aquário ascende em 40% da capacidade máxima e vai aumentando 20% a cada vinte minutos, e “Anoitecer” onde a luz vai apagando da mesma maneira como a anterior;</a:t>
            </a:r>
          </a:p>
          <a:p>
            <a:pPr marL="311150" indent="-171450">
              <a:buFont typeface="Arial" panose="020B0604020202020204" pitchFamily="34" charset="0"/>
              <a:buChar char="•"/>
            </a:pPr>
            <a:endParaRPr lang="pt-BR" dirty="0"/>
          </a:p>
          <a:p>
            <a:pPr marL="311150" indent="-171450">
              <a:buFont typeface="Arial" panose="020B0604020202020204" pitchFamily="34" charset="0"/>
              <a:buChar char="•"/>
            </a:pPr>
            <a:endParaRPr lang="pt-BR" dirty="0"/>
          </a:p>
          <a:p>
            <a:pPr marL="139700" indent="0">
              <a:buNone/>
            </a:pPr>
            <a:r>
              <a:rPr lang="pt-BR" dirty="0"/>
              <a:t>Todos os componentes serão conectados a internet (</a:t>
            </a:r>
            <a:r>
              <a:rPr lang="pt-BR" dirty="0" err="1"/>
              <a:t>IoT</a:t>
            </a:r>
            <a:r>
              <a:rPr lang="pt-BR" dirty="0"/>
              <a:t>) e o dono vai poder acessa-las a qualquer momento por meio de seu celular.</a:t>
            </a:r>
          </a:p>
          <a:p>
            <a:pPr marL="139700" indent="0">
              <a:buNone/>
            </a:pPr>
            <a:r>
              <a:rPr lang="pt-BR" dirty="0"/>
              <a:t>Utilizando tecnologias existentes hoje no mercado ( que não cobrem todos os pontos que levantamos) sairia em torno de 800 reais.</a:t>
            </a:r>
          </a:p>
        </p:txBody>
      </p:sp>
    </p:spTree>
    <p:extLst>
      <p:ext uri="{BB962C8B-B14F-4D97-AF65-F5344CB8AC3E}">
        <p14:creationId xmlns:p14="http://schemas.microsoft.com/office/powerpoint/2010/main" val="1081514960"/>
      </p:ext>
    </p:extLst>
  </p:cSld>
  <p:clrMapOvr>
    <a:masterClrMapping/>
  </p:clrMapOvr>
</p:sld>
</file>

<file path=ppt/theme/theme1.xml><?xml version="1.0" encoding="utf-8"?>
<a:theme xmlns:a="http://schemas.openxmlformats.org/drawingml/2006/main" name="Underwater Coral Backgrounds by Slidesgo ">
  <a:themeElements>
    <a:clrScheme name="Simple Light">
      <a:dk1>
        <a:srgbClr val="FFFFFF"/>
      </a:dk1>
      <a:lt1>
        <a:srgbClr val="4216A1"/>
      </a:lt1>
      <a:dk2>
        <a:srgbClr val="19085B"/>
      </a:dk2>
      <a:lt2>
        <a:srgbClr val="F30497"/>
      </a:lt2>
      <a:accent1>
        <a:srgbClr val="5E25CC"/>
      </a:accent1>
      <a:accent2>
        <a:srgbClr val="6209A4"/>
      </a:accent2>
      <a:accent3>
        <a:srgbClr val="75119D"/>
      </a:accent3>
      <a:accent4>
        <a:srgbClr val="496AF2"/>
      </a:accent4>
      <a:accent5>
        <a:srgbClr val="14A0D5"/>
      </a:accent5>
      <a:accent6>
        <a:srgbClr val="D460EC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939</TotalTime>
  <Words>646</Words>
  <Application>Microsoft Office PowerPoint</Application>
  <PresentationFormat>Apresentação na tela (16:9)</PresentationFormat>
  <Paragraphs>38</Paragraphs>
  <Slides>7</Slides>
  <Notes>5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8" baseType="lpstr">
      <vt:lpstr>Underwater Coral Backgrounds by Slidesgo </vt:lpstr>
      <vt:lpstr>FarFarAwayPetCare Fish Edition:</vt:lpstr>
      <vt:lpstr>Problema:</vt:lpstr>
      <vt:lpstr>Agravantes:</vt:lpstr>
      <vt:lpstr>Principais causas do estresse:</vt:lpstr>
      <vt:lpstr>Efeitos causados pelo estresse</vt:lpstr>
      <vt:lpstr>Exemplo de mã formação por estresse:</vt:lpstr>
      <vt:lpstr>Nossa Idéia de resolução: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FarFarAwayPetCare Fish Edition:</dc:title>
  <dc:creator>nicolas</dc:creator>
  <cp:lastModifiedBy>Arthur Alves de Oliveira</cp:lastModifiedBy>
  <cp:revision>5</cp:revision>
  <dcterms:modified xsi:type="dcterms:W3CDTF">2022-08-26T23:49:00Z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98c64c6f-b7d9-4dce-ab3d-180909dee895_Enabled">
    <vt:lpwstr>True</vt:lpwstr>
  </property>
  <property fmtid="{D5CDD505-2E9C-101B-9397-08002B2CF9AE}" pid="3" name="MSIP_Label_98c64c6f-b7d9-4dce-ab3d-180909dee895_SiteId">
    <vt:lpwstr>1778ae9f-6f4a-44ca-930b-327c29104576</vt:lpwstr>
  </property>
  <property fmtid="{D5CDD505-2E9C-101B-9397-08002B2CF9AE}" pid="4" name="MSIP_Label_98c64c6f-b7d9-4dce-ab3d-180909dee895_Owner">
    <vt:lpwstr>arthur.oliveira@livelo.com.br</vt:lpwstr>
  </property>
  <property fmtid="{D5CDD505-2E9C-101B-9397-08002B2CF9AE}" pid="5" name="MSIP_Label_98c64c6f-b7d9-4dce-ab3d-180909dee895_SetDate">
    <vt:lpwstr>2022-08-08T00:32:52.5399440Z</vt:lpwstr>
  </property>
  <property fmtid="{D5CDD505-2E9C-101B-9397-08002B2CF9AE}" pid="6" name="MSIP_Label_98c64c6f-b7d9-4dce-ab3d-180909dee895_Name">
    <vt:lpwstr>Internal</vt:lpwstr>
  </property>
  <property fmtid="{D5CDD505-2E9C-101B-9397-08002B2CF9AE}" pid="7" name="MSIP_Label_98c64c6f-b7d9-4dce-ab3d-180909dee895_Application">
    <vt:lpwstr>Microsoft Azure Information Protection</vt:lpwstr>
  </property>
  <property fmtid="{D5CDD505-2E9C-101B-9397-08002B2CF9AE}" pid="8" name="MSIP_Label_98c64c6f-b7d9-4dce-ab3d-180909dee895_ActionId">
    <vt:lpwstr>b8f8d29b-91da-4264-b2af-a7c98e8f737b</vt:lpwstr>
  </property>
  <property fmtid="{D5CDD505-2E9C-101B-9397-08002B2CF9AE}" pid="9" name="MSIP_Label_98c64c6f-b7d9-4dce-ab3d-180909dee895_Extended_MSFT_Method">
    <vt:lpwstr>Automatic</vt:lpwstr>
  </property>
  <property fmtid="{D5CDD505-2E9C-101B-9397-08002B2CF9AE}" pid="10" name="Sensitivity">
    <vt:lpwstr>Internal</vt:lpwstr>
  </property>
</Properties>
</file>